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85" r:id="rId2"/>
    <p:sldId id="256" r:id="rId3"/>
    <p:sldId id="257" r:id="rId4"/>
    <p:sldId id="294" r:id="rId5"/>
    <p:sldId id="280" r:id="rId6"/>
    <p:sldId id="293" r:id="rId7"/>
    <p:sldId id="295" r:id="rId8"/>
    <p:sldId id="291" r:id="rId9"/>
    <p:sldId id="278" r:id="rId10"/>
    <p:sldId id="289" r:id="rId11"/>
    <p:sldId id="269" r:id="rId12"/>
    <p:sldId id="275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B363"/>
    <a:srgbClr val="D7AF54"/>
    <a:srgbClr val="DEB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4A963E-01E5-47CD-858A-72910C494C39}" v="437" dt="2021-09-12T03:15:53.7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29" autoAdjust="0"/>
    <p:restoredTop sz="94660"/>
  </p:normalViewPr>
  <p:slideViewPr>
    <p:cSldViewPr snapToGrid="0">
      <p:cViewPr varScale="1">
        <p:scale>
          <a:sx n="79" d="100"/>
          <a:sy n="79" d="100"/>
        </p:scale>
        <p:origin x="45" y="6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4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Wilson" userId="c7cba8c5976ae894" providerId="LiveId" clId="{A44A963E-01E5-47CD-858A-72910C494C39}"/>
    <pc:docChg chg="undo custSel delSld modSld sldOrd">
      <pc:chgData name="Lisa Wilson" userId="c7cba8c5976ae894" providerId="LiveId" clId="{A44A963E-01E5-47CD-858A-72910C494C39}" dt="2021-09-12T03:16:55.072" v="847" actId="2696"/>
      <pc:docMkLst>
        <pc:docMk/>
      </pc:docMkLst>
      <pc:sldChg chg="modSp mod">
        <pc:chgData name="Lisa Wilson" userId="c7cba8c5976ae894" providerId="LiveId" clId="{A44A963E-01E5-47CD-858A-72910C494C39}" dt="2021-09-12T02:31:41.241" v="99" actId="20577"/>
        <pc:sldMkLst>
          <pc:docMk/>
          <pc:sldMk cId="1004780216" sldId="256"/>
        </pc:sldMkLst>
        <pc:spChg chg="mod">
          <ac:chgData name="Lisa Wilson" userId="c7cba8c5976ae894" providerId="LiveId" clId="{A44A963E-01E5-47CD-858A-72910C494C39}" dt="2021-09-12T02:30:40.124" v="31" actId="20577"/>
          <ac:spMkLst>
            <pc:docMk/>
            <pc:sldMk cId="1004780216" sldId="256"/>
            <ac:spMk id="2" creationId="{8050EA26-B040-46AE-A87B-D1DC7F69AC87}"/>
          </ac:spMkLst>
        </pc:spChg>
        <pc:spChg chg="mod">
          <ac:chgData name="Lisa Wilson" userId="c7cba8c5976ae894" providerId="LiveId" clId="{A44A963E-01E5-47CD-858A-72910C494C39}" dt="2021-09-12T02:31:41.241" v="99" actId="20577"/>
          <ac:spMkLst>
            <pc:docMk/>
            <pc:sldMk cId="1004780216" sldId="256"/>
            <ac:spMk id="3" creationId="{9934CDB6-3FEB-4740-8B29-C118EF3194FF}"/>
          </ac:spMkLst>
        </pc:spChg>
        <pc:spChg chg="mod">
          <ac:chgData name="Lisa Wilson" userId="c7cba8c5976ae894" providerId="LiveId" clId="{A44A963E-01E5-47CD-858A-72910C494C39}" dt="2021-09-12T02:17:56.922" v="5" actId="20577"/>
          <ac:spMkLst>
            <pc:docMk/>
            <pc:sldMk cId="1004780216" sldId="256"/>
            <ac:spMk id="4" creationId="{10BF228C-BA29-449C-9D91-4ACEC7D2524B}"/>
          </ac:spMkLst>
        </pc:spChg>
      </pc:sldChg>
      <pc:sldChg chg="modSp modAnim">
        <pc:chgData name="Lisa Wilson" userId="c7cba8c5976ae894" providerId="LiveId" clId="{A44A963E-01E5-47CD-858A-72910C494C39}" dt="2021-09-12T02:32:56.842" v="182" actId="20577"/>
        <pc:sldMkLst>
          <pc:docMk/>
          <pc:sldMk cId="1317265606" sldId="257"/>
        </pc:sldMkLst>
        <pc:spChg chg="mod">
          <ac:chgData name="Lisa Wilson" userId="c7cba8c5976ae894" providerId="LiveId" clId="{A44A963E-01E5-47CD-858A-72910C494C39}" dt="2021-09-12T02:32:26.837" v="143" actId="313"/>
          <ac:spMkLst>
            <pc:docMk/>
            <pc:sldMk cId="1317265606" sldId="257"/>
            <ac:spMk id="2" creationId="{DF79E0BA-A211-4C36-9BDD-AB70E0A3DF57}"/>
          </ac:spMkLst>
        </pc:spChg>
        <pc:spChg chg="mod">
          <ac:chgData name="Lisa Wilson" userId="c7cba8c5976ae894" providerId="LiveId" clId="{A44A963E-01E5-47CD-858A-72910C494C39}" dt="2021-09-12T02:32:56.842" v="182" actId="20577"/>
          <ac:spMkLst>
            <pc:docMk/>
            <pc:sldMk cId="1317265606" sldId="257"/>
            <ac:spMk id="4" creationId="{B3C4423C-0499-4B93-B01D-192805A8423B}"/>
          </ac:spMkLst>
        </pc:spChg>
      </pc:sldChg>
      <pc:sldChg chg="modSp">
        <pc:chgData name="Lisa Wilson" userId="c7cba8c5976ae894" providerId="LiveId" clId="{A44A963E-01E5-47CD-858A-72910C494C39}" dt="2021-09-12T02:52:37.928" v="523" actId="20577"/>
        <pc:sldMkLst>
          <pc:docMk/>
          <pc:sldMk cId="1286942857" sldId="278"/>
        </pc:sldMkLst>
        <pc:spChg chg="mod">
          <ac:chgData name="Lisa Wilson" userId="c7cba8c5976ae894" providerId="LiveId" clId="{A44A963E-01E5-47CD-858A-72910C494C39}" dt="2021-09-12T02:52:37.928" v="523" actId="20577"/>
          <ac:spMkLst>
            <pc:docMk/>
            <pc:sldMk cId="1286942857" sldId="278"/>
            <ac:spMk id="2" creationId="{DF79E0BA-A211-4C36-9BDD-AB70E0A3DF57}"/>
          </ac:spMkLst>
        </pc:spChg>
        <pc:spChg chg="mod">
          <ac:chgData name="Lisa Wilson" userId="c7cba8c5976ae894" providerId="LiveId" clId="{A44A963E-01E5-47CD-858A-72910C494C39}" dt="2021-09-12T02:51:52.689" v="419" actId="20577"/>
          <ac:spMkLst>
            <pc:docMk/>
            <pc:sldMk cId="1286942857" sldId="278"/>
            <ac:spMk id="3" creationId="{6AC86C3E-F9C5-4A15-B24F-3BC57A1EEBDB}"/>
          </ac:spMkLst>
        </pc:spChg>
      </pc:sldChg>
      <pc:sldChg chg="modSp">
        <pc:chgData name="Lisa Wilson" userId="c7cba8c5976ae894" providerId="LiveId" clId="{A44A963E-01E5-47CD-858A-72910C494C39}" dt="2021-09-12T02:35:24.837" v="392" actId="20577"/>
        <pc:sldMkLst>
          <pc:docMk/>
          <pc:sldMk cId="2906516135" sldId="280"/>
        </pc:sldMkLst>
        <pc:graphicFrameChg chg="mod">
          <ac:chgData name="Lisa Wilson" userId="c7cba8c5976ae894" providerId="LiveId" clId="{A44A963E-01E5-47CD-858A-72910C494C39}" dt="2021-09-12T02:35:24.837" v="392" actId="20577"/>
          <ac:graphicFrameMkLst>
            <pc:docMk/>
            <pc:sldMk cId="2906516135" sldId="280"/>
            <ac:graphicFrameMk id="5" creationId="{E825369E-3932-4934-82B8-EB9198F75BAC}"/>
          </ac:graphicFrameMkLst>
        </pc:graphicFrameChg>
      </pc:sldChg>
      <pc:sldChg chg="del">
        <pc:chgData name="Lisa Wilson" userId="c7cba8c5976ae894" providerId="LiveId" clId="{A44A963E-01E5-47CD-858A-72910C494C39}" dt="2021-09-12T03:16:55.072" v="847" actId="2696"/>
        <pc:sldMkLst>
          <pc:docMk/>
          <pc:sldMk cId="2258827040" sldId="288"/>
        </pc:sldMkLst>
      </pc:sldChg>
      <pc:sldChg chg="addSp delSp modSp mod setClrOvrMap">
        <pc:chgData name="Lisa Wilson" userId="c7cba8c5976ae894" providerId="LiveId" clId="{A44A963E-01E5-47CD-858A-72910C494C39}" dt="2021-09-12T03:16:33.984" v="846" actId="20577"/>
        <pc:sldMkLst>
          <pc:docMk/>
          <pc:sldMk cId="76160784" sldId="291"/>
        </pc:sldMkLst>
        <pc:spChg chg="mod ord">
          <ac:chgData name="Lisa Wilson" userId="c7cba8c5976ae894" providerId="LiveId" clId="{A44A963E-01E5-47CD-858A-72910C494C39}" dt="2021-09-12T03:16:33.984" v="846" actId="20577"/>
          <ac:spMkLst>
            <pc:docMk/>
            <pc:sldMk cId="76160784" sldId="291"/>
            <ac:spMk id="4" creationId="{3C164863-F1EF-48A2-8255-20FA3A870BDC}"/>
          </ac:spMkLst>
        </pc:spChg>
        <pc:spChg chg="del">
          <ac:chgData name="Lisa Wilson" userId="c7cba8c5976ae894" providerId="LiveId" clId="{A44A963E-01E5-47CD-858A-72910C494C39}" dt="2021-09-12T03:16:00.140" v="817" actId="26606"/>
          <ac:spMkLst>
            <pc:docMk/>
            <pc:sldMk cId="76160784" sldId="291"/>
            <ac:spMk id="17" creationId="{09A1C012-8297-4361-ACE8-A2509FB18911}"/>
          </ac:spMkLst>
        </pc:spChg>
        <pc:spChg chg="del">
          <ac:chgData name="Lisa Wilson" userId="c7cba8c5976ae894" providerId="LiveId" clId="{A44A963E-01E5-47CD-858A-72910C494C39}" dt="2021-09-12T03:16:00.140" v="817" actId="26606"/>
          <ac:spMkLst>
            <pc:docMk/>
            <pc:sldMk cId="76160784" sldId="291"/>
            <ac:spMk id="19" creationId="{4AA13AD3-0A4F-475A-BEBB-DEEFF5C096C3}"/>
          </ac:spMkLst>
        </pc:spChg>
        <pc:spChg chg="add">
          <ac:chgData name="Lisa Wilson" userId="c7cba8c5976ae894" providerId="LiveId" clId="{A44A963E-01E5-47CD-858A-72910C494C39}" dt="2021-09-12T03:16:00.140" v="817" actId="26606"/>
          <ac:spMkLst>
            <pc:docMk/>
            <pc:sldMk cId="76160784" sldId="291"/>
            <ac:spMk id="24" creationId="{09A1C012-8297-4361-ACE8-A2509FB18911}"/>
          </ac:spMkLst>
        </pc:spChg>
        <pc:spChg chg="add">
          <ac:chgData name="Lisa Wilson" userId="c7cba8c5976ae894" providerId="LiveId" clId="{A44A963E-01E5-47CD-858A-72910C494C39}" dt="2021-09-12T03:16:00.140" v="817" actId="26606"/>
          <ac:spMkLst>
            <pc:docMk/>
            <pc:sldMk cId="76160784" sldId="291"/>
            <ac:spMk id="26" creationId="{4AA13AD3-0A4F-475A-BEBB-DEEFF5C096C3}"/>
          </ac:spMkLst>
        </pc:spChg>
        <pc:spChg chg="add">
          <ac:chgData name="Lisa Wilson" userId="c7cba8c5976ae894" providerId="LiveId" clId="{A44A963E-01E5-47CD-858A-72910C494C39}" dt="2021-09-12T03:16:00.140" v="817" actId="26606"/>
          <ac:spMkLst>
            <pc:docMk/>
            <pc:sldMk cId="76160784" sldId="291"/>
            <ac:spMk id="28" creationId="{1C2F3FA0-960A-435A-AC72-8ADCBF50F7D2}"/>
          </ac:spMkLst>
        </pc:spChg>
        <pc:picChg chg="add mod">
          <ac:chgData name="Lisa Wilson" userId="c7cba8c5976ae894" providerId="LiveId" clId="{A44A963E-01E5-47CD-858A-72910C494C39}" dt="2021-09-12T03:16:00.140" v="817" actId="26606"/>
          <ac:picMkLst>
            <pc:docMk/>
            <pc:sldMk cId="76160784" sldId="291"/>
            <ac:picMk id="2" creationId="{315B60F3-2616-46B0-B223-5080C30EC8BC}"/>
          </ac:picMkLst>
        </pc:picChg>
        <pc:picChg chg="del">
          <ac:chgData name="Lisa Wilson" userId="c7cba8c5976ae894" providerId="LiveId" clId="{A44A963E-01E5-47CD-858A-72910C494C39}" dt="2021-09-12T03:15:51.474" v="815" actId="478"/>
          <ac:picMkLst>
            <pc:docMk/>
            <pc:sldMk cId="76160784" sldId="291"/>
            <ac:picMk id="6" creationId="{706718E7-EFB0-43CA-8679-09147F423227}"/>
          </ac:picMkLst>
        </pc:picChg>
      </pc:sldChg>
      <pc:sldChg chg="addSp delSp modSp mod setBg">
        <pc:chgData name="Lisa Wilson" userId="c7cba8c5976ae894" providerId="LiveId" clId="{A44A963E-01E5-47CD-858A-72910C494C39}" dt="2021-09-12T02:57:29.807" v="755" actId="1076"/>
        <pc:sldMkLst>
          <pc:docMk/>
          <pc:sldMk cId="2994490298" sldId="293"/>
        </pc:sldMkLst>
        <pc:spChg chg="add mod">
          <ac:chgData name="Lisa Wilson" userId="c7cba8c5976ae894" providerId="LiveId" clId="{A44A963E-01E5-47CD-858A-72910C494C39}" dt="2021-09-12T02:57:29.807" v="755" actId="1076"/>
          <ac:spMkLst>
            <pc:docMk/>
            <pc:sldMk cId="2994490298" sldId="293"/>
            <ac:spMk id="4" creationId="{FDA16DE0-A64E-4399-AB14-79F35231B32D}"/>
          </ac:spMkLst>
        </pc:spChg>
        <pc:spChg chg="add">
          <ac:chgData name="Lisa Wilson" userId="c7cba8c5976ae894" providerId="LiveId" clId="{A44A963E-01E5-47CD-858A-72910C494C39}" dt="2021-09-12T02:53:57.714" v="526" actId="26606"/>
          <ac:spMkLst>
            <pc:docMk/>
            <pc:sldMk cId="2994490298" sldId="293"/>
            <ac:spMk id="8" creationId="{6BC377B7-18F1-42AD-A1DD-E1D6A5B27CE9}"/>
          </ac:spMkLst>
        </pc:spChg>
        <pc:picChg chg="del">
          <ac:chgData name="Lisa Wilson" userId="c7cba8c5976ae894" providerId="LiveId" clId="{A44A963E-01E5-47CD-858A-72910C494C39}" dt="2021-09-12T02:53:52.370" v="524" actId="478"/>
          <ac:picMkLst>
            <pc:docMk/>
            <pc:sldMk cId="2994490298" sldId="293"/>
            <ac:picMk id="2" creationId="{951ED614-B8CF-4F9A-A775-534C37D706D6}"/>
          </ac:picMkLst>
        </pc:picChg>
        <pc:picChg chg="add mod">
          <ac:chgData name="Lisa Wilson" userId="c7cba8c5976ae894" providerId="LiveId" clId="{A44A963E-01E5-47CD-858A-72910C494C39}" dt="2021-09-12T02:54:02.449" v="527" actId="1076"/>
          <ac:picMkLst>
            <pc:docMk/>
            <pc:sldMk cId="2994490298" sldId="293"/>
            <ac:picMk id="3" creationId="{6E3B897F-8351-42F9-9730-4738E9C01504}"/>
          </ac:picMkLst>
        </pc:picChg>
      </pc:sldChg>
      <pc:sldChg chg="addSp delSp modSp mod ord setBg">
        <pc:chgData name="Lisa Wilson" userId="c7cba8c5976ae894" providerId="LiveId" clId="{A44A963E-01E5-47CD-858A-72910C494C39}" dt="2021-09-12T03:09:48.225" v="773" actId="27614"/>
        <pc:sldMkLst>
          <pc:docMk/>
          <pc:sldMk cId="3623580029" sldId="294"/>
        </pc:sldMkLst>
        <pc:spChg chg="add">
          <ac:chgData name="Lisa Wilson" userId="c7cba8c5976ae894" providerId="LiveId" clId="{A44A963E-01E5-47CD-858A-72910C494C39}" dt="2021-09-12T03:09:35.400" v="770" actId="26606"/>
          <ac:spMkLst>
            <pc:docMk/>
            <pc:sldMk cId="3623580029" sldId="294"/>
            <ac:spMk id="8" creationId="{6BC377B7-18F1-42AD-A1DD-E1D6A5B27CE9}"/>
          </ac:spMkLst>
        </pc:spChg>
        <pc:picChg chg="del">
          <ac:chgData name="Lisa Wilson" userId="c7cba8c5976ae894" providerId="LiveId" clId="{A44A963E-01E5-47CD-858A-72910C494C39}" dt="2021-09-12T03:09:29.594" v="768" actId="478"/>
          <ac:picMkLst>
            <pc:docMk/>
            <pc:sldMk cId="3623580029" sldId="294"/>
            <ac:picMk id="2" creationId="{533B6DC4-9779-49A8-A156-297189FA9BBB}"/>
          </ac:picMkLst>
        </pc:picChg>
        <pc:picChg chg="add mod">
          <ac:chgData name="Lisa Wilson" userId="c7cba8c5976ae894" providerId="LiveId" clId="{A44A963E-01E5-47CD-858A-72910C494C39}" dt="2021-09-12T03:09:48.225" v="773" actId="27614"/>
          <ac:picMkLst>
            <pc:docMk/>
            <pc:sldMk cId="3623580029" sldId="294"/>
            <ac:picMk id="3" creationId="{9598387B-E854-4BEB-861D-A9B233DE2193}"/>
          </ac:picMkLst>
        </pc:picChg>
      </pc:sldChg>
      <pc:sldChg chg="addSp delSp modSp mod setClrOvrMap">
        <pc:chgData name="Lisa Wilson" userId="c7cba8c5976ae894" providerId="LiveId" clId="{A44A963E-01E5-47CD-858A-72910C494C39}" dt="2021-09-12T03:12:09.908" v="814" actId="26606"/>
        <pc:sldMkLst>
          <pc:docMk/>
          <pc:sldMk cId="2748465160" sldId="295"/>
        </pc:sldMkLst>
        <pc:spChg chg="mod ord">
          <ac:chgData name="Lisa Wilson" userId="c7cba8c5976ae894" providerId="LiveId" clId="{A44A963E-01E5-47CD-858A-72910C494C39}" dt="2021-09-12T03:12:09.908" v="814" actId="26606"/>
          <ac:spMkLst>
            <pc:docMk/>
            <pc:sldMk cId="2748465160" sldId="295"/>
            <ac:spMk id="3" creationId="{94BC8C13-475F-4211-BE67-79B4C24A49BE}"/>
          </ac:spMkLst>
        </pc:spChg>
        <pc:spChg chg="del">
          <ac:chgData name="Lisa Wilson" userId="c7cba8c5976ae894" providerId="LiveId" clId="{A44A963E-01E5-47CD-858A-72910C494C39}" dt="2021-09-12T03:12:09.908" v="814" actId="26606"/>
          <ac:spMkLst>
            <pc:docMk/>
            <pc:sldMk cId="2748465160" sldId="295"/>
            <ac:spMk id="7" creationId="{6BC377B7-18F1-42AD-A1DD-E1D6A5B27CE9}"/>
          </ac:spMkLst>
        </pc:spChg>
        <pc:spChg chg="del">
          <ac:chgData name="Lisa Wilson" userId="c7cba8c5976ae894" providerId="LiveId" clId="{A44A963E-01E5-47CD-858A-72910C494C39}" dt="2021-09-12T03:12:09.908" v="814" actId="26606"/>
          <ac:spMkLst>
            <pc:docMk/>
            <pc:sldMk cId="2748465160" sldId="295"/>
            <ac:spMk id="9" creationId="{D8CD3F60-224B-4A33-8366-65BAA0E6ECD1}"/>
          </ac:spMkLst>
        </pc:spChg>
        <pc:spChg chg="add">
          <ac:chgData name="Lisa Wilson" userId="c7cba8c5976ae894" providerId="LiveId" clId="{A44A963E-01E5-47CD-858A-72910C494C39}" dt="2021-09-12T03:12:09.908" v="814" actId="26606"/>
          <ac:spMkLst>
            <pc:docMk/>
            <pc:sldMk cId="2748465160" sldId="295"/>
            <ac:spMk id="14" creationId="{09A1C012-8297-4361-ACE8-A2509FB18911}"/>
          </ac:spMkLst>
        </pc:spChg>
        <pc:spChg chg="add">
          <ac:chgData name="Lisa Wilson" userId="c7cba8c5976ae894" providerId="LiveId" clId="{A44A963E-01E5-47CD-858A-72910C494C39}" dt="2021-09-12T03:12:09.908" v="814" actId="26606"/>
          <ac:spMkLst>
            <pc:docMk/>
            <pc:sldMk cId="2748465160" sldId="295"/>
            <ac:spMk id="16" creationId="{4AA13AD3-0A4F-475A-BEBB-DEEFF5C096C3}"/>
          </ac:spMkLst>
        </pc:spChg>
        <pc:spChg chg="add">
          <ac:chgData name="Lisa Wilson" userId="c7cba8c5976ae894" providerId="LiveId" clId="{A44A963E-01E5-47CD-858A-72910C494C39}" dt="2021-09-12T03:12:09.908" v="814" actId="26606"/>
          <ac:spMkLst>
            <pc:docMk/>
            <pc:sldMk cId="2748465160" sldId="295"/>
            <ac:spMk id="18" creationId="{365A786E-9028-443F-8713-B9552D9A2355}"/>
          </ac:spMkLst>
        </pc:spChg>
        <pc:picChg chg="del">
          <ac:chgData name="Lisa Wilson" userId="c7cba8c5976ae894" providerId="LiveId" clId="{A44A963E-01E5-47CD-858A-72910C494C39}" dt="2021-09-12T03:11:58.135" v="810" actId="478"/>
          <ac:picMkLst>
            <pc:docMk/>
            <pc:sldMk cId="2748465160" sldId="295"/>
            <ac:picMk id="2" creationId="{AB705003-0A33-4BDB-9E43-AEFE9331ED26}"/>
          </ac:picMkLst>
        </pc:picChg>
        <pc:picChg chg="add mod">
          <ac:chgData name="Lisa Wilson" userId="c7cba8c5976ae894" providerId="LiveId" clId="{A44A963E-01E5-47CD-858A-72910C494C39}" dt="2021-09-12T03:12:09.908" v="814" actId="26606"/>
          <ac:picMkLst>
            <pc:docMk/>
            <pc:sldMk cId="2748465160" sldId="295"/>
            <ac:picMk id="4" creationId="{0B603804-13C2-4963-8630-78FC7DB88289}"/>
          </ac:picMkLst>
        </pc:picChg>
      </pc:sldChg>
      <pc:sldChg chg="addSp delSp modSp del mod">
        <pc:chgData name="Lisa Wilson" userId="c7cba8c5976ae894" providerId="LiveId" clId="{A44A963E-01E5-47CD-858A-72910C494C39}" dt="2021-09-12T03:09:56.406" v="774" actId="2696"/>
        <pc:sldMkLst>
          <pc:docMk/>
          <pc:sldMk cId="2042012782" sldId="296"/>
        </pc:sldMkLst>
        <pc:spChg chg="mod">
          <ac:chgData name="Lisa Wilson" userId="c7cba8c5976ae894" providerId="LiveId" clId="{A44A963E-01E5-47CD-858A-72910C494C39}" dt="2021-09-12T03:07:36.416" v="756" actId="20577"/>
          <ac:spMkLst>
            <pc:docMk/>
            <pc:sldMk cId="2042012782" sldId="296"/>
            <ac:spMk id="2" creationId="{367DD58E-EBDE-4BBC-8247-DE018AF72447}"/>
          </ac:spMkLst>
        </pc:spChg>
        <pc:graphicFrameChg chg="add del mod">
          <ac:chgData name="Lisa Wilson" userId="c7cba8c5976ae894" providerId="LiveId" clId="{A44A963E-01E5-47CD-858A-72910C494C39}" dt="2021-09-12T03:08:32.850" v="766" actId="478"/>
          <ac:graphicFrameMkLst>
            <pc:docMk/>
            <pc:sldMk cId="2042012782" sldId="296"/>
            <ac:graphicFrameMk id="3" creationId="{B3EE219A-CF1B-47E2-BAD1-34361E35FDF1}"/>
          </ac:graphicFrameMkLst>
        </pc:graphicFrameChg>
        <pc:graphicFrameChg chg="add del mod">
          <ac:chgData name="Lisa Wilson" userId="c7cba8c5976ae894" providerId="LiveId" clId="{A44A963E-01E5-47CD-858A-72910C494C39}" dt="2021-09-12T03:08:24.049" v="764"/>
          <ac:graphicFrameMkLst>
            <pc:docMk/>
            <pc:sldMk cId="2042012782" sldId="296"/>
            <ac:graphicFrameMk id="5" creationId="{CBBE963A-9A37-477E-A589-965896D527FE}"/>
          </ac:graphicFrameMkLst>
        </pc:graphicFrameChg>
        <pc:picChg chg="add del">
          <ac:chgData name="Lisa Wilson" userId="c7cba8c5976ae894" providerId="LiveId" clId="{A44A963E-01E5-47CD-858A-72910C494C39}" dt="2021-09-12T03:08:16.406" v="762"/>
          <ac:picMkLst>
            <pc:docMk/>
            <pc:sldMk cId="2042012782" sldId="296"/>
            <ac:picMk id="4" creationId="{282393DA-1F9C-4DA3-ACBC-C516265FD967}"/>
          </ac:picMkLst>
        </pc:picChg>
        <pc:picChg chg="add">
          <ac:chgData name="Lisa Wilson" userId="c7cba8c5976ae894" providerId="LiveId" clId="{A44A963E-01E5-47CD-858A-72910C494C39}" dt="2021-09-12T03:08:59.151" v="767"/>
          <ac:picMkLst>
            <pc:docMk/>
            <pc:sldMk cId="2042012782" sldId="296"/>
            <ac:picMk id="6" creationId="{BB1FE5C2-A0B9-4B8E-949C-15CF34F0C28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C7688-BF95-4618-9F76-4851212D35A1}" type="doc">
      <dgm:prSet loTypeId="urn:microsoft.com/office/officeart/2005/8/layout/hProcess7" loCatId="list" qsTypeId="urn:microsoft.com/office/officeart/2005/8/quickstyle/simple5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CCF3D73B-0E0A-49AD-8CC6-94B521889E7D}">
      <dgm:prSet phldrT="[Text]" custT="1"/>
      <dgm:spPr/>
      <dgm:t>
        <a:bodyPr/>
        <a:lstStyle/>
        <a:p>
          <a:r>
            <a:rPr lang="en-US" sz="3600" b="1" dirty="0">
              <a:solidFill>
                <a:schemeClr val="accent1">
                  <a:lumMod val="50000"/>
                </a:schemeClr>
              </a:solidFill>
            </a:rPr>
            <a:t>FACT</a:t>
          </a:r>
        </a:p>
      </dgm:t>
    </dgm:pt>
    <dgm:pt modelId="{A57E0F22-8AF2-42C7-B6C8-1B3C6C0DCDCD}" type="parTrans" cxnId="{13AD2015-F959-456A-BF5D-FE091BFCA8FF}">
      <dgm:prSet/>
      <dgm:spPr/>
      <dgm:t>
        <a:bodyPr/>
        <a:lstStyle/>
        <a:p>
          <a:endParaRPr lang="en-US"/>
        </a:p>
      </dgm:t>
    </dgm:pt>
    <dgm:pt modelId="{2C3EF604-9F4A-4C98-9DC7-BE91A50A8D35}" type="sibTrans" cxnId="{13AD2015-F959-456A-BF5D-FE091BFCA8FF}">
      <dgm:prSet/>
      <dgm:spPr/>
      <dgm:t>
        <a:bodyPr/>
        <a:lstStyle/>
        <a:p>
          <a:endParaRPr lang="en-US"/>
        </a:p>
      </dgm:t>
    </dgm:pt>
    <dgm:pt modelId="{F342233D-CFBB-4C89-8E5A-CC9E09945ACB}">
      <dgm:prSet phldrT="[Text]" custT="1"/>
      <dgm:spPr/>
      <dgm:t>
        <a:bodyPr/>
        <a:lstStyle/>
        <a:p>
          <a:pPr algn="ctr"/>
          <a:endParaRPr lang="en-US" sz="2800" dirty="0">
            <a:latin typeface="Abadi Extra Light" panose="020B0204020104020204" pitchFamily="34" charset="0"/>
          </a:endParaRPr>
        </a:p>
        <a:p>
          <a:pPr algn="ctr"/>
          <a:r>
            <a:rPr lang="en-US" sz="2800" dirty="0">
              <a:latin typeface="Abadi Extra Light" panose="020B0204020104020204" pitchFamily="34" charset="0"/>
            </a:rPr>
            <a:t>The negative example of Aaron’s sons</a:t>
          </a:r>
        </a:p>
      </dgm:t>
    </dgm:pt>
    <dgm:pt modelId="{AF6FA454-1C7B-4CF9-8CA8-61968CDD4FC8}" type="parTrans" cxnId="{C5238B4B-0BCF-4B4C-A9B4-D1809041F033}">
      <dgm:prSet/>
      <dgm:spPr/>
      <dgm:t>
        <a:bodyPr/>
        <a:lstStyle/>
        <a:p>
          <a:endParaRPr lang="en-US"/>
        </a:p>
      </dgm:t>
    </dgm:pt>
    <dgm:pt modelId="{97401C47-B8B5-403C-8538-E56D2C1157C0}" type="sibTrans" cxnId="{C5238B4B-0BCF-4B4C-A9B4-D1809041F033}">
      <dgm:prSet/>
      <dgm:spPr/>
      <dgm:t>
        <a:bodyPr/>
        <a:lstStyle/>
        <a:p>
          <a:endParaRPr lang="en-US"/>
        </a:p>
      </dgm:t>
    </dgm:pt>
    <dgm:pt modelId="{B7B7D200-0999-4570-9DAC-721EA55940F0}">
      <dgm:prSet phldrT="[Text]" custT="1"/>
      <dgm:spPr/>
      <dgm:t>
        <a:bodyPr/>
        <a:lstStyle/>
        <a:p>
          <a:r>
            <a:rPr lang="en-US" sz="3600" b="1" dirty="0">
              <a:solidFill>
                <a:schemeClr val="accent1">
                  <a:lumMod val="50000"/>
                </a:schemeClr>
              </a:solidFill>
            </a:rPr>
            <a:t>PRINCIPLE</a:t>
          </a:r>
        </a:p>
      </dgm:t>
    </dgm:pt>
    <dgm:pt modelId="{41BF9A84-2CBE-4070-929E-18D0131D735C}" type="parTrans" cxnId="{9219FCBB-2514-4577-A059-AD1C5803FB5A}">
      <dgm:prSet/>
      <dgm:spPr/>
      <dgm:t>
        <a:bodyPr/>
        <a:lstStyle/>
        <a:p>
          <a:endParaRPr lang="en-US"/>
        </a:p>
      </dgm:t>
    </dgm:pt>
    <dgm:pt modelId="{3BEFCBD0-B8C3-4EDC-BE56-B2FBEDCC9B5E}" type="sibTrans" cxnId="{9219FCBB-2514-4577-A059-AD1C5803FB5A}">
      <dgm:prSet/>
      <dgm:spPr/>
      <dgm:t>
        <a:bodyPr/>
        <a:lstStyle/>
        <a:p>
          <a:endParaRPr lang="en-US"/>
        </a:p>
      </dgm:t>
    </dgm:pt>
    <dgm:pt modelId="{F1FDD03C-4263-4A5B-8784-C65712DA043C}">
      <dgm:prSet phldrT="[Text]" custT="1"/>
      <dgm:spPr/>
      <dgm:t>
        <a:bodyPr/>
        <a:lstStyle/>
        <a:p>
          <a:pPr algn="ctr"/>
          <a:endParaRPr lang="en-US" sz="2400" dirty="0">
            <a:latin typeface="Abadi Extra Light" panose="020B0204020104020204" pitchFamily="34" charset="0"/>
          </a:endParaRPr>
        </a:p>
        <a:p>
          <a:pPr algn="ctr"/>
          <a:r>
            <a:rPr lang="en-US" sz="2400" dirty="0">
              <a:latin typeface="Abadi Extra Light" panose="020B0204020104020204" pitchFamily="34" charset="0"/>
            </a:rPr>
            <a:t>Numerous potential consequences of disregarding God’s holiness and failing to obey His commands	</a:t>
          </a:r>
        </a:p>
      </dgm:t>
    </dgm:pt>
    <dgm:pt modelId="{D7766A4A-DE47-4E26-B3C8-AD56B95C5F73}" type="parTrans" cxnId="{D035470A-1129-4C59-83A1-F772902B4708}">
      <dgm:prSet/>
      <dgm:spPr/>
      <dgm:t>
        <a:bodyPr/>
        <a:lstStyle/>
        <a:p>
          <a:endParaRPr lang="en-US"/>
        </a:p>
      </dgm:t>
    </dgm:pt>
    <dgm:pt modelId="{233C98E0-4E54-42CD-9E4A-3A503C5BFA01}" type="sibTrans" cxnId="{D035470A-1129-4C59-83A1-F772902B4708}">
      <dgm:prSet/>
      <dgm:spPr/>
      <dgm:t>
        <a:bodyPr/>
        <a:lstStyle/>
        <a:p>
          <a:endParaRPr lang="en-US"/>
        </a:p>
      </dgm:t>
    </dgm:pt>
    <dgm:pt modelId="{494E9C32-6E8B-49BA-9BB0-644BE80A4D70}">
      <dgm:prSet phldrT="[Text]"/>
      <dgm:spPr/>
      <dgm:t>
        <a:bodyPr/>
        <a:lstStyle/>
        <a:p>
          <a:r>
            <a:rPr lang="en-US" b="1" dirty="0">
              <a:solidFill>
                <a:schemeClr val="accent1">
                  <a:lumMod val="50000"/>
                </a:schemeClr>
              </a:solidFill>
            </a:rPr>
            <a:t>APPLICATION</a:t>
          </a:r>
        </a:p>
      </dgm:t>
    </dgm:pt>
    <dgm:pt modelId="{2BAA2705-C6F2-446C-B595-640EE449E3CD}" type="parTrans" cxnId="{E585F591-EF7F-464B-9AFA-AF2A5F76D3A8}">
      <dgm:prSet/>
      <dgm:spPr/>
      <dgm:t>
        <a:bodyPr/>
        <a:lstStyle/>
        <a:p>
          <a:endParaRPr lang="en-US"/>
        </a:p>
      </dgm:t>
    </dgm:pt>
    <dgm:pt modelId="{B3A94C15-6920-4465-B2F0-872A510F284B}" type="sibTrans" cxnId="{E585F591-EF7F-464B-9AFA-AF2A5F76D3A8}">
      <dgm:prSet/>
      <dgm:spPr/>
      <dgm:t>
        <a:bodyPr/>
        <a:lstStyle/>
        <a:p>
          <a:endParaRPr lang="en-US"/>
        </a:p>
      </dgm:t>
    </dgm:pt>
    <dgm:pt modelId="{1E73901C-2D04-4D76-A631-8E42981456DF}">
      <dgm:prSet phldrT="[Text]" custT="1"/>
      <dgm:spPr/>
      <dgm:t>
        <a:bodyPr/>
        <a:lstStyle/>
        <a:p>
          <a:pPr algn="ctr"/>
          <a:r>
            <a:rPr lang="en-US" sz="2800" dirty="0">
              <a:latin typeface="Abadi Extra Light" panose="020B0204020104020204" pitchFamily="34" charset="0"/>
            </a:rPr>
            <a:t>Ensure that our personal holiness aligns with Scripture</a:t>
          </a:r>
        </a:p>
      </dgm:t>
    </dgm:pt>
    <dgm:pt modelId="{52A7FD08-5F91-40DF-AD3E-53A85A95633B}" type="parTrans" cxnId="{2998F0AB-2B4E-4B69-9531-E9D7837D8452}">
      <dgm:prSet/>
      <dgm:spPr/>
      <dgm:t>
        <a:bodyPr/>
        <a:lstStyle/>
        <a:p>
          <a:endParaRPr lang="en-US"/>
        </a:p>
      </dgm:t>
    </dgm:pt>
    <dgm:pt modelId="{8A2070BD-1412-4509-B3B7-4CE9C274EA9D}" type="sibTrans" cxnId="{2998F0AB-2B4E-4B69-9531-E9D7837D8452}">
      <dgm:prSet/>
      <dgm:spPr/>
      <dgm:t>
        <a:bodyPr/>
        <a:lstStyle/>
        <a:p>
          <a:endParaRPr lang="en-US"/>
        </a:p>
      </dgm:t>
    </dgm:pt>
    <dgm:pt modelId="{D5B0E949-1488-477F-BEF4-4BA34D3DF54C}" type="pres">
      <dgm:prSet presAssocID="{E1AC7688-BF95-4618-9F76-4851212D35A1}" presName="Name0" presStyleCnt="0">
        <dgm:presLayoutVars>
          <dgm:dir/>
          <dgm:animLvl val="lvl"/>
          <dgm:resizeHandles val="exact"/>
        </dgm:presLayoutVars>
      </dgm:prSet>
      <dgm:spPr/>
    </dgm:pt>
    <dgm:pt modelId="{1F6DA323-BB19-47C2-856B-6641BFC0E345}" type="pres">
      <dgm:prSet presAssocID="{CCF3D73B-0E0A-49AD-8CC6-94B521889E7D}" presName="compositeNode" presStyleCnt="0">
        <dgm:presLayoutVars>
          <dgm:bulletEnabled val="1"/>
        </dgm:presLayoutVars>
      </dgm:prSet>
      <dgm:spPr/>
    </dgm:pt>
    <dgm:pt modelId="{A32FB30A-AB9C-4B32-9AC4-DA1145C83811}" type="pres">
      <dgm:prSet presAssocID="{CCF3D73B-0E0A-49AD-8CC6-94B521889E7D}" presName="bgRect" presStyleLbl="node1" presStyleIdx="0" presStyleCnt="3"/>
      <dgm:spPr/>
    </dgm:pt>
    <dgm:pt modelId="{A3207806-C515-4884-BBE5-A015777BCA00}" type="pres">
      <dgm:prSet presAssocID="{CCF3D73B-0E0A-49AD-8CC6-94B521889E7D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633FAB8E-43CE-4B86-9EF2-4751F9244703}" type="pres">
      <dgm:prSet presAssocID="{CCF3D73B-0E0A-49AD-8CC6-94B521889E7D}" presName="childNode" presStyleLbl="node1" presStyleIdx="0" presStyleCnt="3">
        <dgm:presLayoutVars>
          <dgm:bulletEnabled val="1"/>
        </dgm:presLayoutVars>
      </dgm:prSet>
      <dgm:spPr/>
    </dgm:pt>
    <dgm:pt modelId="{5D09CB75-3D66-49B2-B585-DB1B57EA8833}" type="pres">
      <dgm:prSet presAssocID="{2C3EF604-9F4A-4C98-9DC7-BE91A50A8D35}" presName="hSp" presStyleCnt="0"/>
      <dgm:spPr/>
    </dgm:pt>
    <dgm:pt modelId="{413B2F4E-90FE-432A-8F42-213037B1319B}" type="pres">
      <dgm:prSet presAssocID="{2C3EF604-9F4A-4C98-9DC7-BE91A50A8D35}" presName="vProcSp" presStyleCnt="0"/>
      <dgm:spPr/>
    </dgm:pt>
    <dgm:pt modelId="{6AAB14C1-3B6B-425A-B8A6-02DD2499D548}" type="pres">
      <dgm:prSet presAssocID="{2C3EF604-9F4A-4C98-9DC7-BE91A50A8D35}" presName="vSp1" presStyleCnt="0"/>
      <dgm:spPr/>
    </dgm:pt>
    <dgm:pt modelId="{F7BCD6C9-F788-4249-A1B3-8D36E5378D1E}" type="pres">
      <dgm:prSet presAssocID="{2C3EF604-9F4A-4C98-9DC7-BE91A50A8D35}" presName="simulatedConn" presStyleLbl="solidFgAcc1" presStyleIdx="0" presStyleCnt="2"/>
      <dgm:spPr/>
    </dgm:pt>
    <dgm:pt modelId="{E984D996-9BC4-4D25-8AE7-71BF6133D426}" type="pres">
      <dgm:prSet presAssocID="{2C3EF604-9F4A-4C98-9DC7-BE91A50A8D35}" presName="vSp2" presStyleCnt="0"/>
      <dgm:spPr/>
    </dgm:pt>
    <dgm:pt modelId="{7ECE1B9D-02CE-487F-9767-D399BBF09419}" type="pres">
      <dgm:prSet presAssocID="{2C3EF604-9F4A-4C98-9DC7-BE91A50A8D35}" presName="sibTrans" presStyleCnt="0"/>
      <dgm:spPr/>
    </dgm:pt>
    <dgm:pt modelId="{C2BF77E3-22D8-4FC1-B134-4B573756AA26}" type="pres">
      <dgm:prSet presAssocID="{B7B7D200-0999-4570-9DAC-721EA55940F0}" presName="compositeNode" presStyleCnt="0">
        <dgm:presLayoutVars>
          <dgm:bulletEnabled val="1"/>
        </dgm:presLayoutVars>
      </dgm:prSet>
      <dgm:spPr/>
    </dgm:pt>
    <dgm:pt modelId="{C6F13D7D-77CC-4F57-A042-50C80E6F2D66}" type="pres">
      <dgm:prSet presAssocID="{B7B7D200-0999-4570-9DAC-721EA55940F0}" presName="bgRect" presStyleLbl="node1" presStyleIdx="1" presStyleCnt="3" custLinFactNeighborX="0" custLinFactNeighborY="0"/>
      <dgm:spPr/>
    </dgm:pt>
    <dgm:pt modelId="{8AAE72BC-6642-43D2-87A3-FA52E888F471}" type="pres">
      <dgm:prSet presAssocID="{B7B7D200-0999-4570-9DAC-721EA55940F0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1997D52D-A263-4189-8B68-2ABA36277219}" type="pres">
      <dgm:prSet presAssocID="{B7B7D200-0999-4570-9DAC-721EA55940F0}" presName="childNode" presStyleLbl="node1" presStyleIdx="1" presStyleCnt="3">
        <dgm:presLayoutVars>
          <dgm:bulletEnabled val="1"/>
        </dgm:presLayoutVars>
      </dgm:prSet>
      <dgm:spPr/>
    </dgm:pt>
    <dgm:pt modelId="{DB95631E-2331-4856-9DCD-4FF5F40340A1}" type="pres">
      <dgm:prSet presAssocID="{3BEFCBD0-B8C3-4EDC-BE56-B2FBEDCC9B5E}" presName="hSp" presStyleCnt="0"/>
      <dgm:spPr/>
    </dgm:pt>
    <dgm:pt modelId="{1E9C801F-9BFA-49CF-B7B4-D360533922D4}" type="pres">
      <dgm:prSet presAssocID="{3BEFCBD0-B8C3-4EDC-BE56-B2FBEDCC9B5E}" presName="vProcSp" presStyleCnt="0"/>
      <dgm:spPr/>
    </dgm:pt>
    <dgm:pt modelId="{C708EDBC-088D-40E5-8DF1-FF05B579430A}" type="pres">
      <dgm:prSet presAssocID="{3BEFCBD0-B8C3-4EDC-BE56-B2FBEDCC9B5E}" presName="vSp1" presStyleCnt="0"/>
      <dgm:spPr/>
    </dgm:pt>
    <dgm:pt modelId="{44264C8B-11E0-4162-BCB5-39F5C6911730}" type="pres">
      <dgm:prSet presAssocID="{3BEFCBD0-B8C3-4EDC-BE56-B2FBEDCC9B5E}" presName="simulatedConn" presStyleLbl="solidFgAcc1" presStyleIdx="1" presStyleCnt="2"/>
      <dgm:spPr/>
    </dgm:pt>
    <dgm:pt modelId="{89C4F318-0D4D-47C3-9E19-3C21115FC34B}" type="pres">
      <dgm:prSet presAssocID="{3BEFCBD0-B8C3-4EDC-BE56-B2FBEDCC9B5E}" presName="vSp2" presStyleCnt="0"/>
      <dgm:spPr/>
    </dgm:pt>
    <dgm:pt modelId="{37259B76-71F9-4563-9AEA-4CEF4E36519E}" type="pres">
      <dgm:prSet presAssocID="{3BEFCBD0-B8C3-4EDC-BE56-B2FBEDCC9B5E}" presName="sibTrans" presStyleCnt="0"/>
      <dgm:spPr/>
    </dgm:pt>
    <dgm:pt modelId="{F773BAFF-8CAC-4061-BF4F-8F74FFB587B7}" type="pres">
      <dgm:prSet presAssocID="{494E9C32-6E8B-49BA-9BB0-644BE80A4D70}" presName="compositeNode" presStyleCnt="0">
        <dgm:presLayoutVars>
          <dgm:bulletEnabled val="1"/>
        </dgm:presLayoutVars>
      </dgm:prSet>
      <dgm:spPr/>
    </dgm:pt>
    <dgm:pt modelId="{7204A1DB-760B-49F9-8433-366D80F617EF}" type="pres">
      <dgm:prSet presAssocID="{494E9C32-6E8B-49BA-9BB0-644BE80A4D70}" presName="bgRect" presStyleLbl="node1" presStyleIdx="2" presStyleCnt="3"/>
      <dgm:spPr/>
    </dgm:pt>
    <dgm:pt modelId="{4827E353-61BC-48CC-972B-9C5563DAB3E1}" type="pres">
      <dgm:prSet presAssocID="{494E9C32-6E8B-49BA-9BB0-644BE80A4D70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8549C778-D4D8-4701-878A-8190ED5CE769}" type="pres">
      <dgm:prSet presAssocID="{494E9C32-6E8B-49BA-9BB0-644BE80A4D70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D035470A-1129-4C59-83A1-F772902B4708}" srcId="{B7B7D200-0999-4570-9DAC-721EA55940F0}" destId="{F1FDD03C-4263-4A5B-8784-C65712DA043C}" srcOrd="0" destOrd="0" parTransId="{D7766A4A-DE47-4E26-B3C8-AD56B95C5F73}" sibTransId="{233C98E0-4E54-42CD-9E4A-3A503C5BFA01}"/>
    <dgm:cxn modelId="{CC05FF0B-0A64-42AE-BF1D-81473040DDDC}" type="presOf" srcId="{B7B7D200-0999-4570-9DAC-721EA55940F0}" destId="{C6F13D7D-77CC-4F57-A042-50C80E6F2D66}" srcOrd="0" destOrd="0" presId="urn:microsoft.com/office/officeart/2005/8/layout/hProcess7"/>
    <dgm:cxn modelId="{13AD2015-F959-456A-BF5D-FE091BFCA8FF}" srcId="{E1AC7688-BF95-4618-9F76-4851212D35A1}" destId="{CCF3D73B-0E0A-49AD-8CC6-94B521889E7D}" srcOrd="0" destOrd="0" parTransId="{A57E0F22-8AF2-42C7-B6C8-1B3C6C0DCDCD}" sibTransId="{2C3EF604-9F4A-4C98-9DC7-BE91A50A8D35}"/>
    <dgm:cxn modelId="{81760E1C-2E13-45F8-BAA0-F03B78DA19DD}" type="presOf" srcId="{B7B7D200-0999-4570-9DAC-721EA55940F0}" destId="{8AAE72BC-6642-43D2-87A3-FA52E888F471}" srcOrd="1" destOrd="0" presId="urn:microsoft.com/office/officeart/2005/8/layout/hProcess7"/>
    <dgm:cxn modelId="{8398F138-2B22-403C-96FC-1C55FD46A9F6}" type="presOf" srcId="{494E9C32-6E8B-49BA-9BB0-644BE80A4D70}" destId="{7204A1DB-760B-49F9-8433-366D80F617EF}" srcOrd="0" destOrd="0" presId="urn:microsoft.com/office/officeart/2005/8/layout/hProcess7"/>
    <dgm:cxn modelId="{F497AE3D-7EF5-410F-88AB-3419BB59EA02}" type="presOf" srcId="{494E9C32-6E8B-49BA-9BB0-644BE80A4D70}" destId="{4827E353-61BC-48CC-972B-9C5563DAB3E1}" srcOrd="1" destOrd="0" presId="urn:microsoft.com/office/officeart/2005/8/layout/hProcess7"/>
    <dgm:cxn modelId="{5A11614A-EAB0-4281-A1C2-7456EF0515E5}" type="presOf" srcId="{F1FDD03C-4263-4A5B-8784-C65712DA043C}" destId="{1997D52D-A263-4189-8B68-2ABA36277219}" srcOrd="0" destOrd="0" presId="urn:microsoft.com/office/officeart/2005/8/layout/hProcess7"/>
    <dgm:cxn modelId="{C5238B4B-0BCF-4B4C-A9B4-D1809041F033}" srcId="{CCF3D73B-0E0A-49AD-8CC6-94B521889E7D}" destId="{F342233D-CFBB-4C89-8E5A-CC9E09945ACB}" srcOrd="0" destOrd="0" parTransId="{AF6FA454-1C7B-4CF9-8CA8-61968CDD4FC8}" sibTransId="{97401C47-B8B5-403C-8538-E56D2C1157C0}"/>
    <dgm:cxn modelId="{7C1EEE4E-AB1E-4BE1-8D8F-1C197D4513F4}" type="presOf" srcId="{F342233D-CFBB-4C89-8E5A-CC9E09945ACB}" destId="{633FAB8E-43CE-4B86-9EF2-4751F9244703}" srcOrd="0" destOrd="0" presId="urn:microsoft.com/office/officeart/2005/8/layout/hProcess7"/>
    <dgm:cxn modelId="{7524FC7F-DF4C-409A-B2F7-292FFCBC9783}" type="presOf" srcId="{CCF3D73B-0E0A-49AD-8CC6-94B521889E7D}" destId="{A32FB30A-AB9C-4B32-9AC4-DA1145C83811}" srcOrd="0" destOrd="0" presId="urn:microsoft.com/office/officeart/2005/8/layout/hProcess7"/>
    <dgm:cxn modelId="{96BF078B-2C4E-4586-98C9-3786F1AEEA62}" type="presOf" srcId="{E1AC7688-BF95-4618-9F76-4851212D35A1}" destId="{D5B0E949-1488-477F-BEF4-4BA34D3DF54C}" srcOrd="0" destOrd="0" presId="urn:microsoft.com/office/officeart/2005/8/layout/hProcess7"/>
    <dgm:cxn modelId="{E585F591-EF7F-464B-9AFA-AF2A5F76D3A8}" srcId="{E1AC7688-BF95-4618-9F76-4851212D35A1}" destId="{494E9C32-6E8B-49BA-9BB0-644BE80A4D70}" srcOrd="2" destOrd="0" parTransId="{2BAA2705-C6F2-446C-B595-640EE449E3CD}" sibTransId="{B3A94C15-6920-4465-B2F0-872A510F284B}"/>
    <dgm:cxn modelId="{2998F0AB-2B4E-4B69-9531-E9D7837D8452}" srcId="{494E9C32-6E8B-49BA-9BB0-644BE80A4D70}" destId="{1E73901C-2D04-4D76-A631-8E42981456DF}" srcOrd="0" destOrd="0" parTransId="{52A7FD08-5F91-40DF-AD3E-53A85A95633B}" sibTransId="{8A2070BD-1412-4509-B3B7-4CE9C274EA9D}"/>
    <dgm:cxn modelId="{9219FCBB-2514-4577-A059-AD1C5803FB5A}" srcId="{E1AC7688-BF95-4618-9F76-4851212D35A1}" destId="{B7B7D200-0999-4570-9DAC-721EA55940F0}" srcOrd="1" destOrd="0" parTransId="{41BF9A84-2CBE-4070-929E-18D0131D735C}" sibTransId="{3BEFCBD0-B8C3-4EDC-BE56-B2FBEDCC9B5E}"/>
    <dgm:cxn modelId="{E53DCEDA-DACE-4084-897A-1ED2D0E48D08}" type="presOf" srcId="{1E73901C-2D04-4D76-A631-8E42981456DF}" destId="{8549C778-D4D8-4701-878A-8190ED5CE769}" srcOrd="0" destOrd="0" presId="urn:microsoft.com/office/officeart/2005/8/layout/hProcess7"/>
    <dgm:cxn modelId="{D4A82BF2-5194-45B0-82F2-4A45CDCDCCD1}" type="presOf" srcId="{CCF3D73B-0E0A-49AD-8CC6-94B521889E7D}" destId="{A3207806-C515-4884-BBE5-A015777BCA00}" srcOrd="1" destOrd="0" presId="urn:microsoft.com/office/officeart/2005/8/layout/hProcess7"/>
    <dgm:cxn modelId="{40D3B138-22A7-48C7-82BF-F4A8A18C9E6F}" type="presParOf" srcId="{D5B0E949-1488-477F-BEF4-4BA34D3DF54C}" destId="{1F6DA323-BB19-47C2-856B-6641BFC0E345}" srcOrd="0" destOrd="0" presId="urn:microsoft.com/office/officeart/2005/8/layout/hProcess7"/>
    <dgm:cxn modelId="{5A4A9CE6-A663-4744-B152-77DAE4CD82C2}" type="presParOf" srcId="{1F6DA323-BB19-47C2-856B-6641BFC0E345}" destId="{A32FB30A-AB9C-4B32-9AC4-DA1145C83811}" srcOrd="0" destOrd="0" presId="urn:microsoft.com/office/officeart/2005/8/layout/hProcess7"/>
    <dgm:cxn modelId="{8B649F8A-E2A4-4631-BE69-8E2345D710F0}" type="presParOf" srcId="{1F6DA323-BB19-47C2-856B-6641BFC0E345}" destId="{A3207806-C515-4884-BBE5-A015777BCA00}" srcOrd="1" destOrd="0" presId="urn:microsoft.com/office/officeart/2005/8/layout/hProcess7"/>
    <dgm:cxn modelId="{396B6AE5-4A63-4C37-8D28-DF07B87A04F1}" type="presParOf" srcId="{1F6DA323-BB19-47C2-856B-6641BFC0E345}" destId="{633FAB8E-43CE-4B86-9EF2-4751F9244703}" srcOrd="2" destOrd="0" presId="urn:microsoft.com/office/officeart/2005/8/layout/hProcess7"/>
    <dgm:cxn modelId="{E291A2BA-7B7D-4402-AC03-284BF62FE215}" type="presParOf" srcId="{D5B0E949-1488-477F-BEF4-4BA34D3DF54C}" destId="{5D09CB75-3D66-49B2-B585-DB1B57EA8833}" srcOrd="1" destOrd="0" presId="urn:microsoft.com/office/officeart/2005/8/layout/hProcess7"/>
    <dgm:cxn modelId="{0477DA32-BBD0-454A-8E4D-9C0CC1E4E43F}" type="presParOf" srcId="{D5B0E949-1488-477F-BEF4-4BA34D3DF54C}" destId="{413B2F4E-90FE-432A-8F42-213037B1319B}" srcOrd="2" destOrd="0" presId="urn:microsoft.com/office/officeart/2005/8/layout/hProcess7"/>
    <dgm:cxn modelId="{9BA52061-1596-49E2-89A0-BFB3CFE25923}" type="presParOf" srcId="{413B2F4E-90FE-432A-8F42-213037B1319B}" destId="{6AAB14C1-3B6B-425A-B8A6-02DD2499D548}" srcOrd="0" destOrd="0" presId="urn:microsoft.com/office/officeart/2005/8/layout/hProcess7"/>
    <dgm:cxn modelId="{BF10ED66-DC1E-4EDC-AF8A-AF821D6F170D}" type="presParOf" srcId="{413B2F4E-90FE-432A-8F42-213037B1319B}" destId="{F7BCD6C9-F788-4249-A1B3-8D36E5378D1E}" srcOrd="1" destOrd="0" presId="urn:microsoft.com/office/officeart/2005/8/layout/hProcess7"/>
    <dgm:cxn modelId="{15CC91CF-EA6D-41F0-B98F-91A0CD529801}" type="presParOf" srcId="{413B2F4E-90FE-432A-8F42-213037B1319B}" destId="{E984D996-9BC4-4D25-8AE7-71BF6133D426}" srcOrd="2" destOrd="0" presId="urn:microsoft.com/office/officeart/2005/8/layout/hProcess7"/>
    <dgm:cxn modelId="{2688DC5A-6FD1-4009-A2A0-CFD9D3857BAE}" type="presParOf" srcId="{D5B0E949-1488-477F-BEF4-4BA34D3DF54C}" destId="{7ECE1B9D-02CE-487F-9767-D399BBF09419}" srcOrd="3" destOrd="0" presId="urn:microsoft.com/office/officeart/2005/8/layout/hProcess7"/>
    <dgm:cxn modelId="{069D7345-64C0-415C-9A31-A616A3B5A4F3}" type="presParOf" srcId="{D5B0E949-1488-477F-BEF4-4BA34D3DF54C}" destId="{C2BF77E3-22D8-4FC1-B134-4B573756AA26}" srcOrd="4" destOrd="0" presId="urn:microsoft.com/office/officeart/2005/8/layout/hProcess7"/>
    <dgm:cxn modelId="{3D43F372-9285-498F-A94E-6CD59018E2CE}" type="presParOf" srcId="{C2BF77E3-22D8-4FC1-B134-4B573756AA26}" destId="{C6F13D7D-77CC-4F57-A042-50C80E6F2D66}" srcOrd="0" destOrd="0" presId="urn:microsoft.com/office/officeart/2005/8/layout/hProcess7"/>
    <dgm:cxn modelId="{99FC300B-4529-4745-88EB-109AFD57691E}" type="presParOf" srcId="{C2BF77E3-22D8-4FC1-B134-4B573756AA26}" destId="{8AAE72BC-6642-43D2-87A3-FA52E888F471}" srcOrd="1" destOrd="0" presId="urn:microsoft.com/office/officeart/2005/8/layout/hProcess7"/>
    <dgm:cxn modelId="{0422F503-D7E6-4C90-B56D-EFFA0C458F72}" type="presParOf" srcId="{C2BF77E3-22D8-4FC1-B134-4B573756AA26}" destId="{1997D52D-A263-4189-8B68-2ABA36277219}" srcOrd="2" destOrd="0" presId="urn:microsoft.com/office/officeart/2005/8/layout/hProcess7"/>
    <dgm:cxn modelId="{2DCD3FAB-520F-4FA3-8796-06FF5B808C72}" type="presParOf" srcId="{D5B0E949-1488-477F-BEF4-4BA34D3DF54C}" destId="{DB95631E-2331-4856-9DCD-4FF5F40340A1}" srcOrd="5" destOrd="0" presId="urn:microsoft.com/office/officeart/2005/8/layout/hProcess7"/>
    <dgm:cxn modelId="{C25E56E8-B179-40F5-86D1-47A44B0EE414}" type="presParOf" srcId="{D5B0E949-1488-477F-BEF4-4BA34D3DF54C}" destId="{1E9C801F-9BFA-49CF-B7B4-D360533922D4}" srcOrd="6" destOrd="0" presId="urn:microsoft.com/office/officeart/2005/8/layout/hProcess7"/>
    <dgm:cxn modelId="{D9D4A676-9A3C-4C17-841D-507C236BCE5A}" type="presParOf" srcId="{1E9C801F-9BFA-49CF-B7B4-D360533922D4}" destId="{C708EDBC-088D-40E5-8DF1-FF05B579430A}" srcOrd="0" destOrd="0" presId="urn:microsoft.com/office/officeart/2005/8/layout/hProcess7"/>
    <dgm:cxn modelId="{78F2B58A-DED6-4C04-8403-257DD919078B}" type="presParOf" srcId="{1E9C801F-9BFA-49CF-B7B4-D360533922D4}" destId="{44264C8B-11E0-4162-BCB5-39F5C6911730}" srcOrd="1" destOrd="0" presId="urn:microsoft.com/office/officeart/2005/8/layout/hProcess7"/>
    <dgm:cxn modelId="{241257AF-2B00-4662-8EC6-CEE3F44BE33C}" type="presParOf" srcId="{1E9C801F-9BFA-49CF-B7B4-D360533922D4}" destId="{89C4F318-0D4D-47C3-9E19-3C21115FC34B}" srcOrd="2" destOrd="0" presId="urn:microsoft.com/office/officeart/2005/8/layout/hProcess7"/>
    <dgm:cxn modelId="{07B2F634-6EE6-4062-8028-08F6389B30E2}" type="presParOf" srcId="{D5B0E949-1488-477F-BEF4-4BA34D3DF54C}" destId="{37259B76-71F9-4563-9AEA-4CEF4E36519E}" srcOrd="7" destOrd="0" presId="urn:microsoft.com/office/officeart/2005/8/layout/hProcess7"/>
    <dgm:cxn modelId="{FE2316ED-6F07-4033-97CC-D22C64706CDE}" type="presParOf" srcId="{D5B0E949-1488-477F-BEF4-4BA34D3DF54C}" destId="{F773BAFF-8CAC-4061-BF4F-8F74FFB587B7}" srcOrd="8" destOrd="0" presId="urn:microsoft.com/office/officeart/2005/8/layout/hProcess7"/>
    <dgm:cxn modelId="{815F9524-EF8B-48BB-8A47-322280526166}" type="presParOf" srcId="{F773BAFF-8CAC-4061-BF4F-8F74FFB587B7}" destId="{7204A1DB-760B-49F9-8433-366D80F617EF}" srcOrd="0" destOrd="0" presId="urn:microsoft.com/office/officeart/2005/8/layout/hProcess7"/>
    <dgm:cxn modelId="{4C751EE4-C677-45D2-950A-2B778FE22893}" type="presParOf" srcId="{F773BAFF-8CAC-4061-BF4F-8F74FFB587B7}" destId="{4827E353-61BC-48CC-972B-9C5563DAB3E1}" srcOrd="1" destOrd="0" presId="urn:microsoft.com/office/officeart/2005/8/layout/hProcess7"/>
    <dgm:cxn modelId="{DA9A43D7-715D-46B2-A4A7-0A373EE6B4E2}" type="presParOf" srcId="{F773BAFF-8CAC-4061-BF4F-8F74FFB587B7}" destId="{8549C778-D4D8-4701-878A-8190ED5CE76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2FB30A-AB9C-4B32-9AC4-DA1145C83811}">
      <dsp:nvSpPr>
        <dsp:cNvPr id="0" name=""/>
        <dsp:cNvSpPr/>
      </dsp:nvSpPr>
      <dsp:spPr>
        <a:xfrm>
          <a:off x="615" y="1121039"/>
          <a:ext cx="2647156" cy="3176587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accent1">
                  <a:lumMod val="50000"/>
                </a:schemeClr>
              </a:solidFill>
            </a:rPr>
            <a:t>FACT</a:t>
          </a:r>
        </a:p>
      </dsp:txBody>
      <dsp:txXfrm rot="16200000">
        <a:off x="-1037070" y="2158725"/>
        <a:ext cx="2604801" cy="529431"/>
      </dsp:txXfrm>
    </dsp:sp>
    <dsp:sp modelId="{633FAB8E-43CE-4B86-9EF2-4751F9244703}">
      <dsp:nvSpPr>
        <dsp:cNvPr id="0" name=""/>
        <dsp:cNvSpPr/>
      </dsp:nvSpPr>
      <dsp:spPr>
        <a:xfrm>
          <a:off x="530046" y="1121039"/>
          <a:ext cx="1972131" cy="317658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latin typeface="Abadi Extra Light" panose="020B0204020104020204" pitchFamily="34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badi Extra Light" panose="020B0204020104020204" pitchFamily="34" charset="0"/>
            </a:rPr>
            <a:t>The negative example of Aaron’s sons</a:t>
          </a:r>
        </a:p>
      </dsp:txBody>
      <dsp:txXfrm>
        <a:off x="530046" y="1121039"/>
        <a:ext cx="1972131" cy="3176587"/>
      </dsp:txXfrm>
    </dsp:sp>
    <dsp:sp modelId="{C6F13D7D-77CC-4F57-A042-50C80E6F2D66}">
      <dsp:nvSpPr>
        <dsp:cNvPr id="0" name=""/>
        <dsp:cNvSpPr/>
      </dsp:nvSpPr>
      <dsp:spPr>
        <a:xfrm>
          <a:off x="2740421" y="1121039"/>
          <a:ext cx="2647156" cy="3176587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accent1">
                  <a:lumMod val="50000"/>
                </a:schemeClr>
              </a:solidFill>
            </a:rPr>
            <a:t>PRINCIPLE</a:t>
          </a:r>
        </a:p>
      </dsp:txBody>
      <dsp:txXfrm rot="16200000">
        <a:off x="1702736" y="2158725"/>
        <a:ext cx="2604801" cy="529431"/>
      </dsp:txXfrm>
    </dsp:sp>
    <dsp:sp modelId="{F7BCD6C9-F788-4249-A1B3-8D36E5378D1E}">
      <dsp:nvSpPr>
        <dsp:cNvPr id="0" name=""/>
        <dsp:cNvSpPr/>
      </dsp:nvSpPr>
      <dsp:spPr>
        <a:xfrm rot="5400000">
          <a:off x="2520299" y="3645011"/>
          <a:ext cx="466715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97D52D-A263-4189-8B68-2ABA36277219}">
      <dsp:nvSpPr>
        <dsp:cNvPr id="0" name=""/>
        <dsp:cNvSpPr/>
      </dsp:nvSpPr>
      <dsp:spPr>
        <a:xfrm>
          <a:off x="3269853" y="1121039"/>
          <a:ext cx="1972131" cy="317658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badi Extra Light" panose="020B0204020104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badi Extra Light" panose="020B0204020104020204" pitchFamily="34" charset="0"/>
            </a:rPr>
            <a:t>Numerous potential consequences of disregarding God’s holiness and failing to obey His commands	</a:t>
          </a:r>
        </a:p>
      </dsp:txBody>
      <dsp:txXfrm>
        <a:off x="3269853" y="1121039"/>
        <a:ext cx="1972131" cy="3176587"/>
      </dsp:txXfrm>
    </dsp:sp>
    <dsp:sp modelId="{7204A1DB-760B-49F9-8433-366D80F617EF}">
      <dsp:nvSpPr>
        <dsp:cNvPr id="0" name=""/>
        <dsp:cNvSpPr/>
      </dsp:nvSpPr>
      <dsp:spPr>
        <a:xfrm>
          <a:off x="5480228" y="1121039"/>
          <a:ext cx="2647156" cy="3176587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accent1">
                  <a:lumMod val="50000"/>
                </a:schemeClr>
              </a:solidFill>
            </a:rPr>
            <a:t>APPLICATION</a:t>
          </a:r>
        </a:p>
      </dsp:txBody>
      <dsp:txXfrm rot="16200000">
        <a:off x="4442543" y="2158725"/>
        <a:ext cx="2604801" cy="529431"/>
      </dsp:txXfrm>
    </dsp:sp>
    <dsp:sp modelId="{44264C8B-11E0-4162-BCB5-39F5C6911730}">
      <dsp:nvSpPr>
        <dsp:cNvPr id="0" name=""/>
        <dsp:cNvSpPr/>
      </dsp:nvSpPr>
      <dsp:spPr>
        <a:xfrm rot="5400000">
          <a:off x="5260106" y="3645011"/>
          <a:ext cx="466715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49C778-D4D8-4701-878A-8190ED5CE769}">
      <dsp:nvSpPr>
        <dsp:cNvPr id="0" name=""/>
        <dsp:cNvSpPr/>
      </dsp:nvSpPr>
      <dsp:spPr>
        <a:xfrm>
          <a:off x="6009659" y="1121039"/>
          <a:ext cx="1972131" cy="317658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badi Extra Light" panose="020B0204020104020204" pitchFamily="34" charset="0"/>
            </a:rPr>
            <a:t>Ensure that our personal holiness aligns with Scripture</a:t>
          </a:r>
        </a:p>
      </dsp:txBody>
      <dsp:txXfrm>
        <a:off x="6009659" y="1121039"/>
        <a:ext cx="1972131" cy="3176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-1524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991" y="640080"/>
            <a:ext cx="11066584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126" y="4481126"/>
            <a:ext cx="988138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rgbClr val="DEB85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9/11/2021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rgbClr val="DEB855"/>
                </a:solidFill>
              </a:defRPr>
            </a:lvl1pPr>
          </a:lstStyle>
          <a:p>
            <a:r>
              <a:rPr lang="en-US" dirty="0"/>
              <a:t>We Exist to Build God’s Kingdom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1EB9F9B-1502-45CA-A056-44848A3853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162" y="3894269"/>
            <a:ext cx="2568522" cy="256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12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114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9/11/2021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16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57" y="289679"/>
            <a:ext cx="9337431" cy="1700784"/>
          </a:xfrm>
        </p:spPr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9/11/2021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27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-445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45" y="458606"/>
            <a:ext cx="8343314" cy="3136392"/>
          </a:xfrm>
        </p:spPr>
        <p:txBody>
          <a:bodyPr anchor="b">
            <a:normAutofit/>
          </a:bodyPr>
          <a:lstStyle>
            <a:lvl1pPr>
              <a:defRPr sz="7200" baseline="0">
                <a:solidFill>
                  <a:srgbClr val="DEB8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9/11/2021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EFDCE50-7352-4254-BC7A-D65FD223B1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191" y="-377357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41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9/11/2021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28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9/11/2021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32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21" y="284990"/>
            <a:ext cx="9360877" cy="1700784"/>
          </a:xfrm>
        </p:spPr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9/11/2021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08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529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9/11/2021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1403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9/11/2021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EB855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9204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9" y="282102"/>
            <a:ext cx="8812237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rgbClr val="DEB855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9/11/2021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rgbClr val="DEB85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DEB855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593E36B-F621-4F7B-BAE6-2F31AC45F4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116" y="-424132"/>
            <a:ext cx="3011884" cy="301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6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rgbClr val="DEB85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FA6E2-E6FA-4F9B-9AA7-787BF6DC6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0607" y="179969"/>
            <a:ext cx="8417380" cy="688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52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FA6E2-E6FA-4F9B-9AA7-787BF6DC6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0607" y="179969"/>
            <a:ext cx="8417380" cy="688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49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timeline&#10;&#10;Description automatically generated">
            <a:extLst>
              <a:ext uri="{FF2B5EF4-FFF2-40B4-BE49-F238E27FC236}">
                <a16:creationId xmlns:a16="http://schemas.microsoft.com/office/drawing/2014/main" id="{CE7C4061-EB6F-41B0-8E87-281745A3B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83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FA6E2-E6FA-4F9B-9AA7-787BF6DC6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0607" y="179969"/>
            <a:ext cx="8417380" cy="688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27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3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519704F5-CDB0-40CE-8298-1F26280E56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E1473BED-E51D-4977-964B-6B3B3B01A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511" y="674441"/>
            <a:ext cx="7761636" cy="5509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443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4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42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0EA26-B040-46AE-A87B-D1DC7F69A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420" y="989476"/>
            <a:ext cx="8039099" cy="2011354"/>
          </a:xfrm>
        </p:spPr>
        <p:txBody>
          <a:bodyPr anchor="ctr">
            <a:normAutofit/>
          </a:bodyPr>
          <a:lstStyle/>
          <a:p>
            <a:r>
              <a:rPr lang="en-US" sz="4500" dirty="0">
                <a:solidFill>
                  <a:srgbClr val="DEB855"/>
                </a:solidFill>
              </a:rPr>
              <a:t>Death of Nadab and </a:t>
            </a:r>
            <a:r>
              <a:rPr lang="en-US" sz="4500" dirty="0" err="1">
                <a:solidFill>
                  <a:srgbClr val="DEB855"/>
                </a:solidFill>
              </a:rPr>
              <a:t>abihu</a:t>
            </a:r>
            <a:endParaRPr lang="en-US" sz="4500" dirty="0">
              <a:solidFill>
                <a:srgbClr val="DEB855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34CDB6-3FEB-4740-8B29-C118EF319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1644" y="4598627"/>
            <a:ext cx="10268712" cy="1795462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2000" b="1" dirty="0">
                <a:solidFill>
                  <a:schemeClr val="bg1"/>
                </a:solidFill>
              </a:rPr>
              <a:t>Golden Text</a:t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</a:rPr>
              <a:t>“Serve the Lord with fear, and rejoice with trembling” </a:t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b="1" i="1" dirty="0">
                <a:solidFill>
                  <a:schemeClr val="bg1"/>
                </a:solidFill>
              </a:rPr>
              <a:t>Psalm 2:11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BF228C-BA29-449C-9D91-4ACEC7D2524B}"/>
              </a:ext>
            </a:extLst>
          </p:cNvPr>
          <p:cNvSpPr txBox="1"/>
          <p:nvPr/>
        </p:nvSpPr>
        <p:spPr>
          <a:xfrm>
            <a:off x="3141701" y="3313784"/>
            <a:ext cx="3690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DEB855"/>
                </a:solidFill>
              </a:rPr>
              <a:t>September 12, 2021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3250B29-6C78-43C2-8F4C-2B9F6A7CD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27" y="664457"/>
            <a:ext cx="3934170" cy="39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8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9E0BA-A211-4C36-9BDD-AB70E0A3DF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/>
              <a:t>What do you think. . .</a:t>
            </a:r>
            <a:br>
              <a:rPr lang="en-US" sz="6000" b="1" i="1" dirty="0"/>
            </a:br>
            <a:br>
              <a:rPr lang="en-US" sz="4000" i="1" dirty="0"/>
            </a:br>
            <a:r>
              <a:rPr lang="en-US" sz="4200" i="1" cap="none" dirty="0">
                <a:solidFill>
                  <a:srgbClr val="FF5C21">
                    <a:lumMod val="50000"/>
                  </a:srgbClr>
                </a:solidFill>
              </a:rPr>
              <a:t>In what way(s) is God a “consuming fire”?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C86C3E-F9C5-4A15-B24F-3BC57A1EE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158" y="4253948"/>
            <a:ext cx="8491993" cy="196397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C4423C-0499-4B93-B01D-192805A8423B}"/>
              </a:ext>
            </a:extLst>
          </p:cNvPr>
          <p:cNvSpPr txBox="1"/>
          <p:nvPr/>
        </p:nvSpPr>
        <p:spPr>
          <a:xfrm>
            <a:off x="1049383" y="4846320"/>
            <a:ext cx="8491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Hebrews 12:29; Leviticus 10:2</a:t>
            </a:r>
          </a:p>
        </p:txBody>
      </p:sp>
    </p:spTree>
    <p:extLst>
      <p:ext uri="{BB962C8B-B14F-4D97-AF65-F5344CB8AC3E}">
        <p14:creationId xmlns:p14="http://schemas.microsoft.com/office/powerpoint/2010/main" val="131726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598387B-E854-4BEB-861D-A9B233DE2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80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825369E-3932-4934-82B8-EB9198F75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216675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65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5" grpId="1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3B897F-8351-42F9-9730-4738E9C01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332" y="643467"/>
            <a:ext cx="5571066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A16DE0-A64E-4399-AB14-79F35231B32D}"/>
              </a:ext>
            </a:extLst>
          </p:cNvPr>
          <p:cNvSpPr txBox="1"/>
          <p:nvPr/>
        </p:nvSpPr>
        <p:spPr>
          <a:xfrm>
            <a:off x="320947" y="1166842"/>
            <a:ext cx="54561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What was unacceptable about the fire that the two sons of Aaron brought before the Lord?</a:t>
            </a:r>
            <a:br>
              <a:rPr lang="en-US" sz="2800" dirty="0"/>
            </a:b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What did Moses tell Aaron after the death of his two sons?</a:t>
            </a:r>
            <a:br>
              <a:rPr lang="en-US" sz="2800" dirty="0"/>
            </a:b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How did Aaron respond to Moses’ words?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490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03804-13C2-4963-8630-78FC7DB88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3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5A786E-9028-443F-8713-B9552D9A2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779221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BC8C13-475F-4211-BE67-79B4C24A49BE}"/>
              </a:ext>
            </a:extLst>
          </p:cNvPr>
          <p:cNvSpPr txBox="1"/>
          <p:nvPr/>
        </p:nvSpPr>
        <p:spPr>
          <a:xfrm>
            <a:off x="960119" y="954156"/>
            <a:ext cx="6858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800" cap="all" spc="12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How does God’s wrath affect others?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800" cap="all" spc="12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48465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5B60F3-2616-46B0-B223-5080C30EC8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164863-F1EF-48A2-8255-20FA3A870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4675366"/>
            <a:ext cx="10268712" cy="8462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What does this mean for us?</a:t>
            </a:r>
          </a:p>
        </p:txBody>
      </p:sp>
    </p:spTree>
    <p:extLst>
      <p:ext uri="{BB962C8B-B14F-4D97-AF65-F5344CB8AC3E}">
        <p14:creationId xmlns:p14="http://schemas.microsoft.com/office/powerpoint/2010/main" val="76160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9E0BA-A211-4C36-9BDD-AB70E0A3D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640080"/>
            <a:ext cx="6389027" cy="5569164"/>
          </a:xfrm>
        </p:spPr>
        <p:txBody>
          <a:bodyPr anchor="ctr">
            <a:normAutofit/>
          </a:bodyPr>
          <a:lstStyle/>
          <a:p>
            <a:pPr algn="r"/>
            <a:r>
              <a:rPr lang="en-US" sz="4200" b="1" i="1" dirty="0"/>
              <a:t>Think on this . . .</a:t>
            </a:r>
            <a:br>
              <a:rPr lang="en-US" sz="4200" b="1" i="1" dirty="0"/>
            </a:br>
            <a:br>
              <a:rPr lang="en-US" sz="4200" i="1" dirty="0"/>
            </a:br>
            <a:r>
              <a:rPr lang="en-US" sz="4200" i="1" cap="none" dirty="0"/>
              <a:t>How can we keep our hearts soft toward the Lord even when He brings suffering and loss into our lives?</a:t>
            </a:r>
            <a:endParaRPr lang="en-US" sz="4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FB9C52-D876-47C4-B9DC-9A7EEEA20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677" y="0"/>
            <a:ext cx="463632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C86C3E-F9C5-4A15-B24F-3BC57A1EE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29797" y="640079"/>
            <a:ext cx="3199034" cy="5569165"/>
          </a:xfrm>
        </p:spPr>
        <p:txBody>
          <a:bodyPr anchor="ctr">
            <a:normAutofit/>
          </a:bodyPr>
          <a:lstStyle/>
          <a:p>
            <a:pPr algn="l"/>
            <a:r>
              <a:rPr lang="en-US" i="1" dirty="0"/>
              <a:t>Next Week’s Lesson</a:t>
            </a:r>
          </a:p>
          <a:p>
            <a:pPr algn="l"/>
            <a:endParaRPr lang="en-US" i="1" dirty="0"/>
          </a:p>
          <a:p>
            <a:pPr algn="l"/>
            <a:r>
              <a:rPr lang="en-US" dirty="0"/>
              <a:t>The Day of Atonement</a:t>
            </a:r>
          </a:p>
          <a:p>
            <a:pPr algn="l"/>
            <a:r>
              <a:rPr lang="en-US" dirty="0"/>
              <a:t>Lev. 16:1-16</a:t>
            </a:r>
          </a:p>
        </p:txBody>
      </p:sp>
    </p:spTree>
    <p:extLst>
      <p:ext uri="{BB962C8B-B14F-4D97-AF65-F5344CB8AC3E}">
        <p14:creationId xmlns:p14="http://schemas.microsoft.com/office/powerpoint/2010/main" val="12869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49340</TotalTime>
  <Words>180</Words>
  <Application>Microsoft Office PowerPoint</Application>
  <PresentationFormat>Widescreen</PresentationFormat>
  <Paragraphs>23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Abadi Extra Light</vt:lpstr>
      <vt:lpstr>Arial</vt:lpstr>
      <vt:lpstr>Candara</vt:lpstr>
      <vt:lpstr>Wingdings</vt:lpstr>
      <vt:lpstr>JuxtaposeVTI</vt:lpstr>
      <vt:lpstr>PowerPoint Presentation</vt:lpstr>
      <vt:lpstr>Death of Nadab and abihu</vt:lpstr>
      <vt:lpstr>What do you think. . .  In what way(s) is God a “consuming fire”?</vt:lpstr>
      <vt:lpstr>PowerPoint Presentation</vt:lpstr>
      <vt:lpstr>PowerPoint Presentation</vt:lpstr>
      <vt:lpstr>PowerPoint Presentation</vt:lpstr>
      <vt:lpstr>PowerPoint Presentation</vt:lpstr>
      <vt:lpstr>What does this mean for us?</vt:lpstr>
      <vt:lpstr>Think on this . . .  How can we keep our hearts soft toward the Lord even when He brings suffering and loss into our lives?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Wilson</dc:creator>
  <cp:lastModifiedBy>Lisa Wilson</cp:lastModifiedBy>
  <cp:revision>35</cp:revision>
  <dcterms:created xsi:type="dcterms:W3CDTF">2021-03-02T02:27:45Z</dcterms:created>
  <dcterms:modified xsi:type="dcterms:W3CDTF">2021-09-12T03:17:05Z</dcterms:modified>
</cp:coreProperties>
</file>