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7" r:id="rId4"/>
    <p:sldId id="259" r:id="rId5"/>
    <p:sldId id="267" r:id="rId6"/>
    <p:sldId id="268" r:id="rId7"/>
    <p:sldId id="269" r:id="rId8"/>
    <p:sldId id="276" r:id="rId9"/>
    <p:sldId id="273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7140CF-D6B2-4F80-9895-F5C015FD2B64}" v="19" dt="2021-12-26T04:56:13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Wilson" userId="c7cba8c5976ae894" providerId="LiveId" clId="{5A7140CF-D6B2-4F80-9895-F5C015FD2B64}"/>
    <pc:docChg chg="undo custSel addSld modSld sldOrd">
      <pc:chgData name="Lisa Wilson" userId="c7cba8c5976ae894" providerId="LiveId" clId="{5A7140CF-D6B2-4F80-9895-F5C015FD2B64}" dt="2021-12-26T04:56:13.083" v="2323"/>
      <pc:docMkLst>
        <pc:docMk/>
      </pc:docMkLst>
      <pc:sldChg chg="mod modShow">
        <pc:chgData name="Lisa Wilson" userId="c7cba8c5976ae894" providerId="LiveId" clId="{5A7140CF-D6B2-4F80-9895-F5C015FD2B64}" dt="2021-12-26T03:45:30.804" v="722" actId="729"/>
        <pc:sldMkLst>
          <pc:docMk/>
          <pc:sldMk cId="381118352" sldId="257"/>
        </pc:sldMkLst>
      </pc:sldChg>
      <pc:sldChg chg="modSp mod">
        <pc:chgData name="Lisa Wilson" userId="c7cba8c5976ae894" providerId="LiveId" clId="{5A7140CF-D6B2-4F80-9895-F5C015FD2B64}" dt="2021-12-26T03:44:47.349" v="721" actId="20577"/>
        <pc:sldMkLst>
          <pc:docMk/>
          <pc:sldMk cId="3155108807" sldId="258"/>
        </pc:sldMkLst>
        <pc:spChg chg="mod">
          <ac:chgData name="Lisa Wilson" userId="c7cba8c5976ae894" providerId="LiveId" clId="{5A7140CF-D6B2-4F80-9895-F5C015FD2B64}" dt="2021-12-26T03:44:30.073" v="717" actId="1076"/>
          <ac:spMkLst>
            <pc:docMk/>
            <pc:sldMk cId="3155108807" sldId="258"/>
            <ac:spMk id="2" creationId="{6133A872-6E71-43F9-AF30-D9A19D065DFC}"/>
          </ac:spMkLst>
        </pc:spChg>
        <pc:spChg chg="mod">
          <ac:chgData name="Lisa Wilson" userId="c7cba8c5976ae894" providerId="LiveId" clId="{5A7140CF-D6B2-4F80-9895-F5C015FD2B64}" dt="2021-12-26T03:44:47.349" v="721" actId="20577"/>
          <ac:spMkLst>
            <pc:docMk/>
            <pc:sldMk cId="3155108807" sldId="258"/>
            <ac:spMk id="4" creationId="{35DD9C9C-07B9-41A9-9809-E5110BBB4857}"/>
          </ac:spMkLst>
        </pc:spChg>
        <pc:picChg chg="mod">
          <ac:chgData name="Lisa Wilson" userId="c7cba8c5976ae894" providerId="LiveId" clId="{5A7140CF-D6B2-4F80-9895-F5C015FD2B64}" dt="2021-12-26T03:44:36.016" v="718" actId="1076"/>
          <ac:picMkLst>
            <pc:docMk/>
            <pc:sldMk cId="3155108807" sldId="258"/>
            <ac:picMk id="5" creationId="{7F48A428-B0CB-411C-8E7F-56AE62E5B695}"/>
          </ac:picMkLst>
        </pc:picChg>
        <pc:picChg chg="mod modCrop">
          <ac:chgData name="Lisa Wilson" userId="c7cba8c5976ae894" providerId="LiveId" clId="{5A7140CF-D6B2-4F80-9895-F5C015FD2B64}" dt="2021-12-26T03:36:41.784" v="5" actId="1076"/>
          <ac:picMkLst>
            <pc:docMk/>
            <pc:sldMk cId="3155108807" sldId="258"/>
            <ac:picMk id="6" creationId="{E653AAAA-A799-4413-9054-5B81757E4EBA}"/>
          </ac:picMkLst>
        </pc:picChg>
      </pc:sldChg>
      <pc:sldChg chg="modSp mod ord modAnim">
        <pc:chgData name="Lisa Wilson" userId="c7cba8c5976ae894" providerId="LiveId" clId="{5A7140CF-D6B2-4F80-9895-F5C015FD2B64}" dt="2021-12-26T04:54:18.758" v="2311"/>
        <pc:sldMkLst>
          <pc:docMk/>
          <pc:sldMk cId="861467545" sldId="259"/>
        </pc:sldMkLst>
        <pc:spChg chg="mod ord">
          <ac:chgData name="Lisa Wilson" userId="c7cba8c5976ae894" providerId="LiveId" clId="{5A7140CF-D6B2-4F80-9895-F5C015FD2B64}" dt="2021-12-26T03:49:34.382" v="953" actId="166"/>
          <ac:spMkLst>
            <pc:docMk/>
            <pc:sldMk cId="861467545" sldId="259"/>
            <ac:spMk id="3" creationId="{3B00DB41-01F0-4921-A24A-4037D0B6894C}"/>
          </ac:spMkLst>
        </pc:spChg>
        <pc:spChg chg="mod ord">
          <ac:chgData name="Lisa Wilson" userId="c7cba8c5976ae894" providerId="LiveId" clId="{5A7140CF-D6B2-4F80-9895-F5C015FD2B64}" dt="2021-12-26T03:48:56.919" v="952" actId="166"/>
          <ac:spMkLst>
            <pc:docMk/>
            <pc:sldMk cId="861467545" sldId="259"/>
            <ac:spMk id="4" creationId="{26C29514-D4F4-44F1-BCFB-154BF8794742}"/>
          </ac:spMkLst>
        </pc:spChg>
        <pc:spChg chg="mod ord">
          <ac:chgData name="Lisa Wilson" userId="c7cba8c5976ae894" providerId="LiveId" clId="{5A7140CF-D6B2-4F80-9895-F5C015FD2B64}" dt="2021-12-26T03:48:56.919" v="952" actId="166"/>
          <ac:spMkLst>
            <pc:docMk/>
            <pc:sldMk cId="861467545" sldId="259"/>
            <ac:spMk id="5" creationId="{352CD1B8-AC0F-4253-A123-2F9A08625823}"/>
          </ac:spMkLst>
        </pc:spChg>
      </pc:sldChg>
      <pc:sldChg chg="addSp delSp modSp mod modAnim">
        <pc:chgData name="Lisa Wilson" userId="c7cba8c5976ae894" providerId="LiveId" clId="{5A7140CF-D6B2-4F80-9895-F5C015FD2B64}" dt="2021-12-26T04:55:06.217" v="2315"/>
        <pc:sldMkLst>
          <pc:docMk/>
          <pc:sldMk cId="158717343" sldId="267"/>
        </pc:sldMkLst>
        <pc:spChg chg="mod">
          <ac:chgData name="Lisa Wilson" userId="c7cba8c5976ae894" providerId="LiveId" clId="{5A7140CF-D6B2-4F80-9895-F5C015FD2B64}" dt="2021-12-26T04:09:24.502" v="1240" actId="20577"/>
          <ac:spMkLst>
            <pc:docMk/>
            <pc:sldMk cId="158717343" sldId="267"/>
            <ac:spMk id="4" creationId="{0A88F2CD-5681-48DE-855A-B717B5AB46A9}"/>
          </ac:spMkLst>
        </pc:spChg>
        <pc:spChg chg="mod">
          <ac:chgData name="Lisa Wilson" userId="c7cba8c5976ae894" providerId="LiveId" clId="{5A7140CF-D6B2-4F80-9895-F5C015FD2B64}" dt="2021-12-26T03:51:02.879" v="980" actId="20577"/>
          <ac:spMkLst>
            <pc:docMk/>
            <pc:sldMk cId="158717343" sldId="267"/>
            <ac:spMk id="5" creationId="{A10435F1-4376-43DC-B68C-14B7CBEAB836}"/>
          </ac:spMkLst>
        </pc:spChg>
        <pc:spChg chg="mod">
          <ac:chgData name="Lisa Wilson" userId="c7cba8c5976ae894" providerId="LiveId" clId="{5A7140CF-D6B2-4F80-9895-F5C015FD2B64}" dt="2021-12-26T03:51:23.546" v="997" actId="20577"/>
          <ac:spMkLst>
            <pc:docMk/>
            <pc:sldMk cId="158717343" sldId="267"/>
            <ac:spMk id="6" creationId="{5FABD701-5DF2-4778-BE57-E8C64EC3FB96}"/>
          </ac:spMkLst>
        </pc:spChg>
        <pc:picChg chg="add mod">
          <ac:chgData name="Lisa Wilson" userId="c7cba8c5976ae894" providerId="LiveId" clId="{5A7140CF-D6B2-4F80-9895-F5C015FD2B64}" dt="2021-12-26T03:55:04.957" v="1014" actId="1076"/>
          <ac:picMkLst>
            <pc:docMk/>
            <pc:sldMk cId="158717343" sldId="267"/>
            <ac:picMk id="2" creationId="{C6CFBCBE-8E0C-47F0-8430-0B5954D9B8D7}"/>
          </ac:picMkLst>
        </pc:picChg>
        <pc:picChg chg="del mod">
          <ac:chgData name="Lisa Wilson" userId="c7cba8c5976ae894" providerId="LiveId" clId="{5A7140CF-D6B2-4F80-9895-F5C015FD2B64}" dt="2021-12-26T03:54:11.689" v="999" actId="478"/>
          <ac:picMkLst>
            <pc:docMk/>
            <pc:sldMk cId="158717343" sldId="267"/>
            <ac:picMk id="7" creationId="{2649EA30-C65E-4E2F-ACB1-5E34114CE3DC}"/>
          </ac:picMkLst>
        </pc:picChg>
      </pc:sldChg>
      <pc:sldChg chg="modSp mod modAnim">
        <pc:chgData name="Lisa Wilson" userId="c7cba8c5976ae894" providerId="LiveId" clId="{5A7140CF-D6B2-4F80-9895-F5C015FD2B64}" dt="2021-12-26T04:55:47.203" v="2319"/>
        <pc:sldMkLst>
          <pc:docMk/>
          <pc:sldMk cId="4215964279" sldId="268"/>
        </pc:sldMkLst>
        <pc:spChg chg="mod">
          <ac:chgData name="Lisa Wilson" userId="c7cba8c5976ae894" providerId="LiveId" clId="{5A7140CF-D6B2-4F80-9895-F5C015FD2B64}" dt="2021-12-26T04:17:22.817" v="1577" actId="20577"/>
          <ac:spMkLst>
            <pc:docMk/>
            <pc:sldMk cId="4215964279" sldId="268"/>
            <ac:spMk id="4" creationId="{0A88F2CD-5681-48DE-855A-B717B5AB46A9}"/>
          </ac:spMkLst>
        </pc:spChg>
        <pc:spChg chg="mod">
          <ac:chgData name="Lisa Wilson" userId="c7cba8c5976ae894" providerId="LiveId" clId="{5A7140CF-D6B2-4F80-9895-F5C015FD2B64}" dt="2021-12-26T04:10:40.224" v="1270" actId="20577"/>
          <ac:spMkLst>
            <pc:docMk/>
            <pc:sldMk cId="4215964279" sldId="268"/>
            <ac:spMk id="5" creationId="{A10435F1-4376-43DC-B68C-14B7CBEAB836}"/>
          </ac:spMkLst>
        </pc:spChg>
        <pc:spChg chg="mod">
          <ac:chgData name="Lisa Wilson" userId="c7cba8c5976ae894" providerId="LiveId" clId="{5A7140CF-D6B2-4F80-9895-F5C015FD2B64}" dt="2021-12-26T04:19:59.132" v="1584" actId="1076"/>
          <ac:spMkLst>
            <pc:docMk/>
            <pc:sldMk cId="4215964279" sldId="268"/>
            <ac:spMk id="6" creationId="{5FABD701-5DF2-4778-BE57-E8C64EC3FB96}"/>
          </ac:spMkLst>
        </pc:spChg>
        <pc:picChg chg="mod">
          <ac:chgData name="Lisa Wilson" userId="c7cba8c5976ae894" providerId="LiveId" clId="{5A7140CF-D6B2-4F80-9895-F5C015FD2B64}" dt="2021-12-26T04:19:51.135" v="1583" actId="1076"/>
          <ac:picMkLst>
            <pc:docMk/>
            <pc:sldMk cId="4215964279" sldId="268"/>
            <ac:picMk id="2" creationId="{8476B5AD-10FE-4EF2-8980-12535646EB16}"/>
          </ac:picMkLst>
        </pc:picChg>
      </pc:sldChg>
      <pc:sldChg chg="modSp mod modAnim">
        <pc:chgData name="Lisa Wilson" userId="c7cba8c5976ae894" providerId="LiveId" clId="{5A7140CF-D6B2-4F80-9895-F5C015FD2B64}" dt="2021-12-26T04:56:13.083" v="2323"/>
        <pc:sldMkLst>
          <pc:docMk/>
          <pc:sldMk cId="636918799" sldId="269"/>
        </pc:sldMkLst>
        <pc:spChg chg="mod ord">
          <ac:chgData name="Lisa Wilson" userId="c7cba8c5976ae894" providerId="LiveId" clId="{5A7140CF-D6B2-4F80-9895-F5C015FD2B64}" dt="2021-12-26T04:33:03.414" v="1900" actId="1076"/>
          <ac:spMkLst>
            <pc:docMk/>
            <pc:sldMk cId="636918799" sldId="269"/>
            <ac:spMk id="4" creationId="{0A88F2CD-5681-48DE-855A-B717B5AB46A9}"/>
          </ac:spMkLst>
        </pc:spChg>
        <pc:spChg chg="mod">
          <ac:chgData name="Lisa Wilson" userId="c7cba8c5976ae894" providerId="LiveId" clId="{5A7140CF-D6B2-4F80-9895-F5C015FD2B64}" dt="2021-12-26T04:20:39.584" v="1613" actId="20577"/>
          <ac:spMkLst>
            <pc:docMk/>
            <pc:sldMk cId="636918799" sldId="269"/>
            <ac:spMk id="5" creationId="{A10435F1-4376-43DC-B68C-14B7CBEAB836}"/>
          </ac:spMkLst>
        </pc:spChg>
        <pc:spChg chg="mod">
          <ac:chgData name="Lisa Wilson" userId="c7cba8c5976ae894" providerId="LiveId" clId="{5A7140CF-D6B2-4F80-9895-F5C015FD2B64}" dt="2021-12-26T04:23:35.354" v="1632" actId="1076"/>
          <ac:spMkLst>
            <pc:docMk/>
            <pc:sldMk cId="636918799" sldId="269"/>
            <ac:spMk id="6" creationId="{5FABD701-5DF2-4778-BE57-E8C64EC3FB96}"/>
          </ac:spMkLst>
        </pc:spChg>
        <pc:picChg chg="mod">
          <ac:chgData name="Lisa Wilson" userId="c7cba8c5976ae894" providerId="LiveId" clId="{5A7140CF-D6B2-4F80-9895-F5C015FD2B64}" dt="2021-12-26T04:24:02.402" v="1635" actId="1076"/>
          <ac:picMkLst>
            <pc:docMk/>
            <pc:sldMk cId="636918799" sldId="269"/>
            <ac:picMk id="7" creationId="{2649EA30-C65E-4E2F-ACB1-5E34114CE3DC}"/>
          </ac:picMkLst>
        </pc:picChg>
      </pc:sldChg>
      <pc:sldChg chg="modSp mod">
        <pc:chgData name="Lisa Wilson" userId="c7cba8c5976ae894" providerId="LiveId" clId="{5A7140CF-D6B2-4F80-9895-F5C015FD2B64}" dt="2021-12-26T04:49:54.788" v="2304" actId="14826"/>
        <pc:sldMkLst>
          <pc:docMk/>
          <pc:sldMk cId="1638960316" sldId="273"/>
        </pc:sldMkLst>
        <pc:spChg chg="mod">
          <ac:chgData name="Lisa Wilson" userId="c7cba8c5976ae894" providerId="LiveId" clId="{5A7140CF-D6B2-4F80-9895-F5C015FD2B64}" dt="2021-12-26T04:45:38.171" v="2259" actId="20577"/>
          <ac:spMkLst>
            <pc:docMk/>
            <pc:sldMk cId="1638960316" sldId="273"/>
            <ac:spMk id="3" creationId="{FEC07690-9FB5-4DFD-94E3-CCB841F28079}"/>
          </ac:spMkLst>
        </pc:spChg>
        <pc:spChg chg="mod">
          <ac:chgData name="Lisa Wilson" userId="c7cba8c5976ae894" providerId="LiveId" clId="{5A7140CF-D6B2-4F80-9895-F5C015FD2B64}" dt="2021-12-26T04:48:06.499" v="2302" actId="20577"/>
          <ac:spMkLst>
            <pc:docMk/>
            <pc:sldMk cId="1638960316" sldId="273"/>
            <ac:spMk id="10" creationId="{77895811-8D6C-4BCD-BC4E-32EDF7E5D219}"/>
          </ac:spMkLst>
        </pc:spChg>
        <pc:picChg chg="mod">
          <ac:chgData name="Lisa Wilson" userId="c7cba8c5976ae894" providerId="LiveId" clId="{5A7140CF-D6B2-4F80-9895-F5C015FD2B64}" dt="2021-12-26T04:49:54.788" v="2304" actId="14826"/>
          <ac:picMkLst>
            <pc:docMk/>
            <pc:sldMk cId="1638960316" sldId="273"/>
            <ac:picMk id="6" creationId="{EB3D29BB-BFEF-45DE-9868-77ACA3D33070}"/>
          </ac:picMkLst>
        </pc:picChg>
      </pc:sldChg>
      <pc:sldChg chg="delSp modSp mod">
        <pc:chgData name="Lisa Wilson" userId="c7cba8c5976ae894" providerId="LiveId" clId="{5A7140CF-D6B2-4F80-9895-F5C015FD2B64}" dt="2021-12-26T04:53:44.144" v="2308" actId="1076"/>
        <pc:sldMkLst>
          <pc:docMk/>
          <pc:sldMk cId="3695737087" sldId="275"/>
        </pc:sldMkLst>
        <pc:spChg chg="del mod">
          <ac:chgData name="Lisa Wilson" userId="c7cba8c5976ae894" providerId="LiveId" clId="{5A7140CF-D6B2-4F80-9895-F5C015FD2B64}" dt="2021-12-26T04:53:27.447" v="2307" actId="21"/>
          <ac:spMkLst>
            <pc:docMk/>
            <pc:sldMk cId="3695737087" sldId="275"/>
            <ac:spMk id="4" creationId="{537C4430-3745-4488-8182-B5EC167286EB}"/>
          </ac:spMkLst>
        </pc:spChg>
        <pc:picChg chg="mod modCrop">
          <ac:chgData name="Lisa Wilson" userId="c7cba8c5976ae894" providerId="LiveId" clId="{5A7140CF-D6B2-4F80-9895-F5C015FD2B64}" dt="2021-12-26T04:53:44.144" v="2308" actId="1076"/>
          <ac:picMkLst>
            <pc:docMk/>
            <pc:sldMk cId="3695737087" sldId="275"/>
            <ac:picMk id="7" creationId="{E48BF87F-459A-41B9-80C1-1570E85AF330}"/>
          </ac:picMkLst>
        </pc:picChg>
      </pc:sldChg>
      <pc:sldChg chg="addSp delSp modSp new mod setBg">
        <pc:chgData name="Lisa Wilson" userId="c7cba8c5976ae894" providerId="LiveId" clId="{5A7140CF-D6B2-4F80-9895-F5C015FD2B64}" dt="2021-12-26T04:44:42.163" v="2203" actId="20577"/>
        <pc:sldMkLst>
          <pc:docMk/>
          <pc:sldMk cId="1399978742" sldId="276"/>
        </pc:sldMkLst>
        <pc:spChg chg="add del">
          <ac:chgData name="Lisa Wilson" userId="c7cba8c5976ae894" providerId="LiveId" clId="{5A7140CF-D6B2-4F80-9895-F5C015FD2B64}" dt="2021-12-26T04:36:26.973" v="1904" actId="26606"/>
          <ac:spMkLst>
            <pc:docMk/>
            <pc:sldMk cId="1399978742" sldId="276"/>
            <ac:spMk id="7" creationId="{AB8C311F-7253-4AED-9701-7FC0708C41C7}"/>
          </ac:spMkLst>
        </pc:spChg>
        <pc:spChg chg="add del">
          <ac:chgData name="Lisa Wilson" userId="c7cba8c5976ae894" providerId="LiveId" clId="{5A7140CF-D6B2-4F80-9895-F5C015FD2B64}" dt="2021-12-26T04:36:26.973" v="1904" actId="26606"/>
          <ac:spMkLst>
            <pc:docMk/>
            <pc:sldMk cId="1399978742" sldId="276"/>
            <ac:spMk id="9" creationId="{E2384209-CB15-4CDF-9D31-C44FD9A3F20D}"/>
          </ac:spMkLst>
        </pc:spChg>
        <pc:spChg chg="add del">
          <ac:chgData name="Lisa Wilson" userId="c7cba8c5976ae894" providerId="LiveId" clId="{5A7140CF-D6B2-4F80-9895-F5C015FD2B64}" dt="2021-12-26T04:36:26.973" v="1904" actId="26606"/>
          <ac:spMkLst>
            <pc:docMk/>
            <pc:sldMk cId="1399978742" sldId="276"/>
            <ac:spMk id="11" creationId="{2633B3B5-CC90-43F0-8714-D31D1F3F0209}"/>
          </ac:spMkLst>
        </pc:spChg>
        <pc:spChg chg="add mod">
          <ac:chgData name="Lisa Wilson" userId="c7cba8c5976ae894" providerId="LiveId" clId="{5A7140CF-D6B2-4F80-9895-F5C015FD2B64}" dt="2021-12-26T04:44:42.163" v="2203" actId="20577"/>
          <ac:spMkLst>
            <pc:docMk/>
            <pc:sldMk cId="1399978742" sldId="276"/>
            <ac:spMk id="12" creationId="{4E9D6827-91D6-449F-8EB5-8F9C70F5744D}"/>
          </ac:spMkLst>
        </pc:spChg>
        <pc:spChg chg="add del">
          <ac:chgData name="Lisa Wilson" userId="c7cba8c5976ae894" providerId="LiveId" clId="{5A7140CF-D6B2-4F80-9895-F5C015FD2B64}" dt="2021-12-26T04:36:26.973" v="1904" actId="26606"/>
          <ac:spMkLst>
            <pc:docMk/>
            <pc:sldMk cId="1399978742" sldId="276"/>
            <ac:spMk id="13" creationId="{A8D57A06-A426-446D-B02C-A2DC6B62E45E}"/>
          </ac:spMkLst>
        </pc:spChg>
        <pc:spChg chg="add del">
          <ac:chgData name="Lisa Wilson" userId="c7cba8c5976ae894" providerId="LiveId" clId="{5A7140CF-D6B2-4F80-9895-F5C015FD2B64}" dt="2021-12-26T04:36:48.370" v="1906" actId="26606"/>
          <ac:spMkLst>
            <pc:docMk/>
            <pc:sldMk cId="1399978742" sldId="276"/>
            <ac:spMk id="15" creationId="{76C9B752-504F-4803-92CD-5373B8220C2C}"/>
          </ac:spMkLst>
        </pc:spChg>
        <pc:spChg chg="add del">
          <ac:chgData name="Lisa Wilson" userId="c7cba8c5976ae894" providerId="LiveId" clId="{5A7140CF-D6B2-4F80-9895-F5C015FD2B64}" dt="2021-12-26T04:36:48.370" v="1906" actId="26606"/>
          <ac:spMkLst>
            <pc:docMk/>
            <pc:sldMk cId="1399978742" sldId="276"/>
            <ac:spMk id="16" creationId="{A5C2A117-93B7-4C54-9DCE-BDD4A5A05B6D}"/>
          </ac:spMkLst>
        </pc:spChg>
        <pc:spChg chg="add del">
          <ac:chgData name="Lisa Wilson" userId="c7cba8c5976ae894" providerId="LiveId" clId="{5A7140CF-D6B2-4F80-9895-F5C015FD2B64}" dt="2021-12-26T04:36:48.370" v="1906" actId="26606"/>
          <ac:spMkLst>
            <pc:docMk/>
            <pc:sldMk cId="1399978742" sldId="276"/>
            <ac:spMk id="17" creationId="{C262B97F-B393-4C41-A3C9-DD240F982861}"/>
          </ac:spMkLst>
        </pc:spChg>
        <pc:spChg chg="add">
          <ac:chgData name="Lisa Wilson" userId="c7cba8c5976ae894" providerId="LiveId" clId="{5A7140CF-D6B2-4F80-9895-F5C015FD2B64}" dt="2021-12-26T04:36:48.370" v="1907" actId="26606"/>
          <ac:spMkLst>
            <pc:docMk/>
            <pc:sldMk cId="1399978742" sldId="276"/>
            <ac:spMk id="19" creationId="{32BC26D8-82FB-445E-AA49-62A77D7C1EE0}"/>
          </ac:spMkLst>
        </pc:spChg>
        <pc:spChg chg="add">
          <ac:chgData name="Lisa Wilson" userId="c7cba8c5976ae894" providerId="LiveId" clId="{5A7140CF-D6B2-4F80-9895-F5C015FD2B64}" dt="2021-12-26T04:36:48.370" v="1907" actId="26606"/>
          <ac:spMkLst>
            <pc:docMk/>
            <pc:sldMk cId="1399978742" sldId="276"/>
            <ac:spMk id="20" creationId="{CB44330D-EA18-4254-AA95-EB49948539B8}"/>
          </ac:spMkLst>
        </pc:spChg>
        <pc:picChg chg="add mod">
          <ac:chgData name="Lisa Wilson" userId="c7cba8c5976ae894" providerId="LiveId" clId="{5A7140CF-D6B2-4F80-9895-F5C015FD2B64}" dt="2021-12-26T04:37:11.339" v="1911" actId="1076"/>
          <ac:picMkLst>
            <pc:docMk/>
            <pc:sldMk cId="1399978742" sldId="276"/>
            <ac:picMk id="2" creationId="{F4DADCAA-471E-4278-822F-BA2E1A09FD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5EA0E-EEF6-40D1-AC5F-43EE26DE1AAE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D1931-14E3-41D3-8FA0-435D8FCC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00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1294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4772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4531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55D18-6BAB-4A70-B9E1-0D3E0F543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6B7053-DC5F-4403-99E0-B73591E6A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9C14B-B872-4F93-8216-49F6734FD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6879C-14C9-46A8-808D-33932B25EFA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30A8D-0583-4816-ABAA-0A1C7AFE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E5F22-807D-46AE-AD1E-01D6F54E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BEF3-E131-4492-BC4B-E4EE72785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75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F471F-016F-4A6F-87EF-314B6C04F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B361E5-8C70-4150-9975-9B258F7B5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09718-7673-4746-BB71-424A214F2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6879C-14C9-46A8-808D-33932B25EFA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1C00C-767B-49C4-869E-7C38E9739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1A0D0-B1AD-4E11-AEB5-9F8E7CAEE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BEF3-E131-4492-BC4B-E4EE72785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9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CAB245-192A-4C87-85E2-D3286854B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E25B6-9314-410B-AD0D-0E3011FFD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9E248-4610-4AB8-9A78-95E2F76C3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6879C-14C9-46A8-808D-33932B25EFA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41E24-6A32-40DB-8F37-E7E4C8BC2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E072D-BD67-47B9-B12A-18290E22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BEF3-E131-4492-BC4B-E4EE72785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2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1A4C-DF5E-4A94-91CF-A381AC8B2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025AA-FF8D-41F8-A8DC-0D6597E34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12F8F-0577-413B-9E7D-8EA6DBE7C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6879C-14C9-46A8-808D-33932B25EFA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7DD44-8E14-453A-8EEE-6D9CC0A58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A5004-98AA-4455-B0E2-D7203CA2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BEF3-E131-4492-BC4B-E4EE72785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0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BFD46-5780-413B-B896-EAC0559F9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72F87-FF64-4A42-A490-0394D55FE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47D94-A53E-4FA2-BE38-6DB5616DA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6879C-14C9-46A8-808D-33932B25EFA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35FA1-3893-40D6-A03A-035E0FBE6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6B3BD-01B1-411E-88C0-C9447CBAF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BEF3-E131-4492-BC4B-E4EE72785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9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B247A-63B4-46E1-A02C-ABF5DAD6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7FC1E-A1FE-4AD0-8C79-ACE3C03A0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28997-D279-482D-A115-3A5BB2DCE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04367-B057-4A02-B45D-F1EF546E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6879C-14C9-46A8-808D-33932B25EFA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B5349-7DAB-4D6A-AA66-AAD0C9320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FF2A9-79B6-4DBC-A4B5-32BB68E99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BEF3-E131-4492-BC4B-E4EE72785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13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58B84-E390-454F-8E73-96B49E97A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9FA00-E11F-4183-8728-2C7901E31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84D5A-EB47-49F0-A076-5413B39BF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3AF15-F57E-402B-8215-BF8B9F4E42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8DFD7F-C5D2-4326-8AC3-C46DDB40A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1914F9-4C05-4855-A6E7-9CDBF3CB4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6879C-14C9-46A8-808D-33932B25EFA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83B47C-B4B4-4F52-BC4F-653A59481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2099F9-B184-4AAD-B73F-65DCAFFF8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BEF3-E131-4492-BC4B-E4EE72785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5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44D6D-FCB8-410A-A7D3-1C4B88EE4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A1AAC3-96F8-400A-A7AB-8B1BFCC1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6879C-14C9-46A8-808D-33932B25EFA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1CF05-B82F-44E7-9DA0-72F6F7BC6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55ADB-B427-402A-9B07-D856907BF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BEF3-E131-4492-BC4B-E4EE72785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7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CDA4D1-9C42-48F1-94E6-D09E356BD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6879C-14C9-46A8-808D-33932B25EFA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AD9EA1-2575-4089-BD3A-DF4586E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EBC3F-A38E-4BEB-AA6B-DEE621865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BEF3-E131-4492-BC4B-E4EE72785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52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AB31-9978-4BEC-8FF4-F8D8EA6D3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975AD-A7A6-49B5-BA93-8070A0787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DFDE4-5927-4FCF-A1B2-4B0C2DF6F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31D40-510E-4ED6-A7E6-84E92A6D3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6879C-14C9-46A8-808D-33932B25EFA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33524-C5D2-414D-B17B-67BC5A80E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389EE-BDA5-4F29-A496-FDC4B8C7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BEF3-E131-4492-BC4B-E4EE72785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84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222BD-6BBF-47C8-A4F6-13CDCB04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E777B2-3115-47C2-BB39-3679BC4957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D02D8-DB2E-4A31-BD51-0E3F44F12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37B17-5752-4AFB-B7E2-25B11F67B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6879C-14C9-46A8-808D-33932B25EFA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8D01B-63D0-4579-B144-2BA550D43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0DEB1-B079-46DB-9737-4E7FF56C8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BEF3-E131-4492-BC4B-E4EE72785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19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DC1FD1-8149-4D77-8F60-1A685D25E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38E4B-75AD-4606-8DB4-8E2535803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95E73-9C8E-4D6F-BA74-AF265B3FA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6879C-14C9-46A8-808D-33932B25EFA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29C0D-7478-4C6D-B4EA-DC6FEBEAE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3EC7A-FB07-4C87-AC7D-0FDF74F36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7BEF3-E131-4492-BC4B-E4EE72785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1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01D6C7-EDBF-460F-9C88-D3A8E15F70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6038" t="9091" r="30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51B11D-BBCD-47C7-A599-1EDA2F22F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549726"/>
            <a:ext cx="11438793" cy="1844256"/>
          </a:xfrm>
          <a:prstGeom prst="rect">
            <a:avLst/>
          </a:prstGeom>
          <a:solidFill>
            <a:srgbClr val="404040">
              <a:alpha val="93000"/>
            </a:srgbClr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D84B4-7A6F-407B-A8D9-1436E9B36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544" y="4754880"/>
            <a:ext cx="11137392" cy="9326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Humble Lord Is Born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FD4BC-1F96-4EAB-826D-AF9D1D8EB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15584"/>
            <a:ext cx="9144000" cy="4206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Philippians 2:5-11; John 13:12-17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810F53-4CAC-492E-A2F9-C147AA509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4243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E6D12ED-B359-4C40-A480-BF183BF5599E}"/>
              </a:ext>
            </a:extLst>
          </p:cNvPr>
          <p:cNvSpPr txBox="1"/>
          <p:nvPr/>
        </p:nvSpPr>
        <p:spPr>
          <a:xfrm>
            <a:off x="9517258" y="748146"/>
            <a:ext cx="2674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December 26,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82DD5-915E-4ED8-8453-BF916FD70797}"/>
              </a:ext>
            </a:extLst>
          </p:cNvPr>
          <p:cNvSpPr txBox="1"/>
          <p:nvPr/>
        </p:nvSpPr>
        <p:spPr>
          <a:xfrm>
            <a:off x="5344595" y="2679412"/>
            <a:ext cx="6487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“But [he] made himself of no reputation, and took upon him the form of a servant, and was made in the likeness of men” Philippians 2:7</a:t>
            </a:r>
          </a:p>
        </p:txBody>
      </p:sp>
    </p:spTree>
    <p:extLst>
      <p:ext uri="{BB962C8B-B14F-4D97-AF65-F5344CB8AC3E}">
        <p14:creationId xmlns:p14="http://schemas.microsoft.com/office/powerpoint/2010/main" val="1532064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735906-9189-47BE-AADA-35CEA5CF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BF87F-459A-41B9-80C1-1570E85AF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2"/>
          <a:stretch/>
        </p:blipFill>
        <p:spPr>
          <a:xfrm>
            <a:off x="1902573" y="203752"/>
            <a:ext cx="8386853" cy="64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37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48A428-B0CB-411C-8E7F-56AE62E5B6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33A872-6E71-43F9-AF30-D9A19D06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914" y="129208"/>
            <a:ext cx="3932237" cy="73052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Baskerville Old Face" panose="02020602080505020303" pitchFamily="18" charset="0"/>
              </a:rPr>
              <a:t>Introduction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53AAAA-A799-4413-9054-5B81757E4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r="16371"/>
          <a:stretch/>
        </p:blipFill>
        <p:spPr>
          <a:xfrm>
            <a:off x="0" y="-9939"/>
            <a:ext cx="7315200" cy="686793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D9C9C-07B9-41A9-9809-E5110BBB4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48942" y="988943"/>
            <a:ext cx="4512193" cy="553112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Baskerville Old Face" panose="02020602080505020303" pitchFamily="18" charset="0"/>
              </a:rPr>
              <a:t>Paul discovered there was no synagogue in Philippi.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Baskerville Old Face" panose="02020602080505020303" pitchFamily="18" charset="0"/>
              </a:rPr>
              <a:t>Some Jewish women met regularly near the river on the Sabbath.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Baskerville Old Face" panose="02020602080505020303" pitchFamily="18" charset="0"/>
              </a:rPr>
              <a:t>Paul was introduced to Lydia, a businesswoman who received Christ and was baptized.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Baskerville Old Face" panose="02020602080505020303" pitchFamily="18" charset="0"/>
              </a:rPr>
              <a:t>Paul cast a demon out of a fortune teller which landed him and Silas in jail.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Baskerville Old Face" panose="02020602080505020303" pitchFamily="18" charset="0"/>
              </a:rPr>
              <a:t>They were miraculously set free as a result of an earthquake.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Baskerville Old Face" panose="02020602080505020303" pitchFamily="18" charset="0"/>
              </a:rPr>
              <a:t>In the process, the jailer and his whole family were converted to Christ.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Baskerville Old Face" panose="02020602080505020303" pitchFamily="18" charset="0"/>
              </a:rPr>
              <a:t>A church was successfully planted in Philippi, and it remained faithful and steadfast in its ministry.</a:t>
            </a:r>
          </a:p>
        </p:txBody>
      </p:sp>
    </p:spTree>
    <p:extLst>
      <p:ext uri="{BB962C8B-B14F-4D97-AF65-F5344CB8AC3E}">
        <p14:creationId xmlns:p14="http://schemas.microsoft.com/office/powerpoint/2010/main" val="3155108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B2A61B7-1278-4468-A26D-6C1E45B81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8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F31A8B-1052-49EE-B02D-3C556C1690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81C4BBDB-FA01-4316-B66D-120E2D02DF4D}"/>
              </a:ext>
            </a:extLst>
          </p:cNvPr>
          <p:cNvSpPr txBox="1">
            <a:spLocks/>
          </p:cNvSpPr>
          <p:nvPr/>
        </p:nvSpPr>
        <p:spPr>
          <a:xfrm>
            <a:off x="5661593" y="550410"/>
            <a:ext cx="496445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5400" b="1" dirty="0">
                <a:solidFill>
                  <a:srgbClr val="5D2107"/>
                </a:solidFill>
                <a:latin typeface="Baskerville Old Face" panose="02020602080505020303" pitchFamily="18" charset="0"/>
                <a:ea typeface="+mn-ea"/>
                <a:cs typeface="+mn-cs"/>
              </a:rPr>
              <a:t>Today’s Aim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6C29514-D4F4-44F1-BCFB-154BF8794742}"/>
              </a:ext>
            </a:extLst>
          </p:cNvPr>
          <p:cNvSpPr/>
          <p:nvPr/>
        </p:nvSpPr>
        <p:spPr>
          <a:xfrm>
            <a:off x="4294485" y="3741722"/>
            <a:ext cx="6331559" cy="1123950"/>
          </a:xfrm>
          <a:custGeom>
            <a:avLst/>
            <a:gdLst>
              <a:gd name="connsiteX0" fmla="*/ 0 w 6331559"/>
              <a:gd name="connsiteY0" fmla="*/ 133462 h 800754"/>
              <a:gd name="connsiteX1" fmla="*/ 133462 w 6331559"/>
              <a:gd name="connsiteY1" fmla="*/ 0 h 800754"/>
              <a:gd name="connsiteX2" fmla="*/ 6198097 w 6331559"/>
              <a:gd name="connsiteY2" fmla="*/ 0 h 800754"/>
              <a:gd name="connsiteX3" fmla="*/ 6331559 w 6331559"/>
              <a:gd name="connsiteY3" fmla="*/ 133462 h 800754"/>
              <a:gd name="connsiteX4" fmla="*/ 6331559 w 6331559"/>
              <a:gd name="connsiteY4" fmla="*/ 667292 h 800754"/>
              <a:gd name="connsiteX5" fmla="*/ 6198097 w 6331559"/>
              <a:gd name="connsiteY5" fmla="*/ 800754 h 800754"/>
              <a:gd name="connsiteX6" fmla="*/ 133462 w 6331559"/>
              <a:gd name="connsiteY6" fmla="*/ 800754 h 800754"/>
              <a:gd name="connsiteX7" fmla="*/ 0 w 6331559"/>
              <a:gd name="connsiteY7" fmla="*/ 667292 h 800754"/>
              <a:gd name="connsiteX8" fmla="*/ 0 w 6331559"/>
              <a:gd name="connsiteY8" fmla="*/ 133462 h 80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1559" h="800754">
                <a:moveTo>
                  <a:pt x="0" y="133462"/>
                </a:moveTo>
                <a:cubicBezTo>
                  <a:pt x="0" y="59753"/>
                  <a:pt x="59753" y="0"/>
                  <a:pt x="133462" y="0"/>
                </a:cubicBezTo>
                <a:lnTo>
                  <a:pt x="6198097" y="0"/>
                </a:lnTo>
                <a:cubicBezTo>
                  <a:pt x="6271806" y="0"/>
                  <a:pt x="6331559" y="59753"/>
                  <a:pt x="6331559" y="133462"/>
                </a:cubicBezTo>
                <a:lnTo>
                  <a:pt x="6331559" y="667292"/>
                </a:lnTo>
                <a:cubicBezTo>
                  <a:pt x="6331559" y="741001"/>
                  <a:pt x="6271806" y="800754"/>
                  <a:pt x="6198097" y="800754"/>
                </a:cubicBezTo>
                <a:lnTo>
                  <a:pt x="133462" y="800754"/>
                </a:lnTo>
                <a:cubicBezTo>
                  <a:pt x="59753" y="800754"/>
                  <a:pt x="0" y="741001"/>
                  <a:pt x="0" y="667292"/>
                </a:cubicBezTo>
                <a:lnTo>
                  <a:pt x="0" y="133462"/>
                </a:lnTo>
                <a:close/>
              </a:path>
            </a:pathLst>
          </a:custGeom>
          <a:solidFill>
            <a:srgbClr val="996633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shade val="50000"/>
              <a:hueOff val="-396136"/>
              <a:satOff val="0"/>
              <a:lumOff val="322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3637" tIns="39090" rIns="233637" bIns="39090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u="sng" kern="1200" dirty="0">
                <a:solidFill>
                  <a:prstClr val="white"/>
                </a:solidFill>
                <a:latin typeface="Bodoni MT" panose="02070603080606020203" pitchFamily="18" charset="0"/>
                <a:ea typeface="+mn-ea"/>
                <a:cs typeface="+mn-cs"/>
              </a:rPr>
              <a:t>PRINCIPLE</a:t>
            </a:r>
            <a:r>
              <a:rPr lang="en-US" sz="1800" kern="1200" dirty="0"/>
              <a:t>:</a:t>
            </a:r>
            <a:br>
              <a:rPr lang="en-US" sz="1800" kern="1200" dirty="0"/>
            </a:br>
            <a:r>
              <a:rPr lang="en-US" sz="1800" kern="1200" dirty="0">
                <a:solidFill>
                  <a:prstClr val="white"/>
                </a:solidFill>
                <a:latin typeface="Bodoni MT" panose="02070603080606020203" pitchFamily="18" charset="0"/>
                <a:ea typeface="+mn-ea"/>
                <a:cs typeface="+mn-cs"/>
              </a:rPr>
              <a:t>To recognize Jesus as the ultimate example of humility and service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52CD1B8-AC0F-4253-A123-2F9A08625823}"/>
              </a:ext>
            </a:extLst>
          </p:cNvPr>
          <p:cNvSpPr/>
          <p:nvPr/>
        </p:nvSpPr>
        <p:spPr>
          <a:xfrm>
            <a:off x="4276135" y="5037612"/>
            <a:ext cx="6401817" cy="1226273"/>
          </a:xfrm>
          <a:custGeom>
            <a:avLst/>
            <a:gdLst>
              <a:gd name="connsiteX0" fmla="*/ 0 w 6401817"/>
              <a:gd name="connsiteY0" fmla="*/ 162563 h 975359"/>
              <a:gd name="connsiteX1" fmla="*/ 162563 w 6401817"/>
              <a:gd name="connsiteY1" fmla="*/ 0 h 975359"/>
              <a:gd name="connsiteX2" fmla="*/ 6239254 w 6401817"/>
              <a:gd name="connsiteY2" fmla="*/ 0 h 975359"/>
              <a:gd name="connsiteX3" fmla="*/ 6401817 w 6401817"/>
              <a:gd name="connsiteY3" fmla="*/ 162563 h 975359"/>
              <a:gd name="connsiteX4" fmla="*/ 6401817 w 6401817"/>
              <a:gd name="connsiteY4" fmla="*/ 812796 h 975359"/>
              <a:gd name="connsiteX5" fmla="*/ 6239254 w 6401817"/>
              <a:gd name="connsiteY5" fmla="*/ 975359 h 975359"/>
              <a:gd name="connsiteX6" fmla="*/ 162563 w 6401817"/>
              <a:gd name="connsiteY6" fmla="*/ 975359 h 975359"/>
              <a:gd name="connsiteX7" fmla="*/ 0 w 6401817"/>
              <a:gd name="connsiteY7" fmla="*/ 812796 h 975359"/>
              <a:gd name="connsiteX8" fmla="*/ 0 w 6401817"/>
              <a:gd name="connsiteY8" fmla="*/ 162563 h 97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1817" h="975359">
                <a:moveTo>
                  <a:pt x="0" y="162563"/>
                </a:moveTo>
                <a:cubicBezTo>
                  <a:pt x="0" y="72782"/>
                  <a:pt x="72782" y="0"/>
                  <a:pt x="162563" y="0"/>
                </a:cubicBezTo>
                <a:lnTo>
                  <a:pt x="6239254" y="0"/>
                </a:lnTo>
                <a:cubicBezTo>
                  <a:pt x="6329035" y="0"/>
                  <a:pt x="6401817" y="72782"/>
                  <a:pt x="6401817" y="162563"/>
                </a:cubicBezTo>
                <a:lnTo>
                  <a:pt x="6401817" y="812796"/>
                </a:lnTo>
                <a:cubicBezTo>
                  <a:pt x="6401817" y="902577"/>
                  <a:pt x="6329035" y="975359"/>
                  <a:pt x="6239254" y="975359"/>
                </a:cubicBezTo>
                <a:lnTo>
                  <a:pt x="162563" y="975359"/>
                </a:lnTo>
                <a:cubicBezTo>
                  <a:pt x="72782" y="975359"/>
                  <a:pt x="0" y="902577"/>
                  <a:pt x="0" y="812796"/>
                </a:cubicBezTo>
                <a:lnTo>
                  <a:pt x="0" y="162563"/>
                </a:lnTo>
                <a:close/>
              </a:path>
            </a:pathLst>
          </a:custGeom>
          <a:solidFill>
            <a:srgbClr val="996633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shade val="50000"/>
              <a:hueOff val="-396136"/>
              <a:satOff val="0"/>
              <a:lumOff val="322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2160" tIns="47613" rIns="242160" bIns="47613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u="sng" kern="1200" dirty="0">
                <a:solidFill>
                  <a:prstClr val="white"/>
                </a:solidFill>
                <a:latin typeface="Bodoni MT" panose="02070603080606020203" pitchFamily="18" charset="0"/>
                <a:ea typeface="+mn-ea"/>
                <a:cs typeface="+mn-cs"/>
              </a:rPr>
              <a:t>APPLICATION</a:t>
            </a:r>
            <a:r>
              <a:rPr lang="en-US" sz="1800" kern="1200" dirty="0"/>
              <a:t>:</a:t>
            </a:r>
            <a:br>
              <a:rPr lang="en-US" sz="1800" kern="1200" dirty="0"/>
            </a:br>
            <a:r>
              <a:rPr lang="en-US" sz="1600" kern="1200" dirty="0">
                <a:solidFill>
                  <a:prstClr val="white"/>
                </a:solidFill>
                <a:latin typeface="Bodoni MT" panose="02070603080606020203" pitchFamily="18" charset="0"/>
                <a:ea typeface="+mn-ea"/>
                <a:cs typeface="+mn-cs"/>
              </a:rPr>
              <a:t>To put others’ interests above our own by humbly serving them as Jesus gives us an example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B00DB41-01F0-4921-A24A-4037D0B6894C}"/>
              </a:ext>
            </a:extLst>
          </p:cNvPr>
          <p:cNvSpPr/>
          <p:nvPr/>
        </p:nvSpPr>
        <p:spPr>
          <a:xfrm>
            <a:off x="4279610" y="2427144"/>
            <a:ext cx="6361309" cy="1143000"/>
          </a:xfrm>
          <a:custGeom>
            <a:avLst/>
            <a:gdLst>
              <a:gd name="connsiteX0" fmla="*/ 0 w 6361309"/>
              <a:gd name="connsiteY0" fmla="*/ 162899 h 977372"/>
              <a:gd name="connsiteX1" fmla="*/ 162899 w 6361309"/>
              <a:gd name="connsiteY1" fmla="*/ 0 h 977372"/>
              <a:gd name="connsiteX2" fmla="*/ 6198410 w 6361309"/>
              <a:gd name="connsiteY2" fmla="*/ 0 h 977372"/>
              <a:gd name="connsiteX3" fmla="*/ 6361309 w 6361309"/>
              <a:gd name="connsiteY3" fmla="*/ 162899 h 977372"/>
              <a:gd name="connsiteX4" fmla="*/ 6361309 w 6361309"/>
              <a:gd name="connsiteY4" fmla="*/ 814473 h 977372"/>
              <a:gd name="connsiteX5" fmla="*/ 6198410 w 6361309"/>
              <a:gd name="connsiteY5" fmla="*/ 977372 h 977372"/>
              <a:gd name="connsiteX6" fmla="*/ 162899 w 6361309"/>
              <a:gd name="connsiteY6" fmla="*/ 977372 h 977372"/>
              <a:gd name="connsiteX7" fmla="*/ 0 w 6361309"/>
              <a:gd name="connsiteY7" fmla="*/ 814473 h 977372"/>
              <a:gd name="connsiteX8" fmla="*/ 0 w 6361309"/>
              <a:gd name="connsiteY8" fmla="*/ 162899 h 97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1309" h="977372">
                <a:moveTo>
                  <a:pt x="0" y="162899"/>
                </a:moveTo>
                <a:cubicBezTo>
                  <a:pt x="0" y="72932"/>
                  <a:pt x="72932" y="0"/>
                  <a:pt x="162899" y="0"/>
                </a:cubicBezTo>
                <a:lnTo>
                  <a:pt x="6198410" y="0"/>
                </a:lnTo>
                <a:cubicBezTo>
                  <a:pt x="6288377" y="0"/>
                  <a:pt x="6361309" y="72932"/>
                  <a:pt x="6361309" y="162899"/>
                </a:cubicBezTo>
                <a:lnTo>
                  <a:pt x="6361309" y="814473"/>
                </a:lnTo>
                <a:cubicBezTo>
                  <a:pt x="6361309" y="904440"/>
                  <a:pt x="6288377" y="977372"/>
                  <a:pt x="6198410" y="977372"/>
                </a:cubicBezTo>
                <a:lnTo>
                  <a:pt x="162899" y="977372"/>
                </a:lnTo>
                <a:cubicBezTo>
                  <a:pt x="72932" y="977372"/>
                  <a:pt x="0" y="904440"/>
                  <a:pt x="0" y="814473"/>
                </a:cubicBezTo>
                <a:lnTo>
                  <a:pt x="0" y="162899"/>
                </a:lnTo>
                <a:close/>
              </a:path>
            </a:pathLst>
          </a:custGeom>
          <a:solidFill>
            <a:srgbClr val="996633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2258" tIns="47711" rIns="242258" bIns="47711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u="sng" kern="1200" dirty="0">
                <a:latin typeface="Bodoni MT" panose="02070603080606020203" pitchFamily="18" charset="0"/>
              </a:rPr>
              <a:t>FACTS</a:t>
            </a:r>
            <a:r>
              <a:rPr lang="en-US" sz="1800" b="1" kern="1200" dirty="0">
                <a:latin typeface="Bodoni MT" panose="02070603080606020203" pitchFamily="18" charset="0"/>
              </a:rPr>
              <a:t>: </a:t>
            </a:r>
            <a:br>
              <a:rPr lang="en-US" sz="1800" kern="1200" dirty="0">
                <a:latin typeface="Bodoni MT" panose="02070603080606020203" pitchFamily="18" charset="0"/>
              </a:rPr>
            </a:br>
            <a:r>
              <a:rPr lang="en-US" sz="1800" kern="1200" dirty="0">
                <a:latin typeface="Bodoni MT" panose="02070603080606020203" pitchFamily="18" charset="0"/>
              </a:rPr>
              <a:t>To know the humility of Christ in His birth , life, and death</a:t>
            </a:r>
          </a:p>
        </p:txBody>
      </p:sp>
    </p:spTree>
    <p:extLst>
      <p:ext uri="{BB962C8B-B14F-4D97-AF65-F5344CB8AC3E}">
        <p14:creationId xmlns:p14="http://schemas.microsoft.com/office/powerpoint/2010/main" val="86146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554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1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E15767-5BE1-41C3-BA2C-2EE2A783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DD17A0F-4821-4802-8EF4-96BC11F9F85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0435F1-4376-43DC-B68C-14B7CBEAB836}"/>
              </a:ext>
            </a:extLst>
          </p:cNvPr>
          <p:cNvSpPr txBox="1"/>
          <p:nvPr/>
        </p:nvSpPr>
        <p:spPr>
          <a:xfrm>
            <a:off x="2006601" y="434726"/>
            <a:ext cx="811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96633"/>
                </a:solidFill>
                <a:latin typeface="Baskerville Old Face" panose="02020602080505020303" pitchFamily="18" charset="0"/>
              </a:rPr>
              <a:t>The Humiliation of Christ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ABD701-5DF2-4778-BE57-E8C64EC3FB96}"/>
              </a:ext>
            </a:extLst>
          </p:cNvPr>
          <p:cNvSpPr txBox="1"/>
          <p:nvPr/>
        </p:nvSpPr>
        <p:spPr>
          <a:xfrm>
            <a:off x="1975641" y="5695222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96633"/>
                </a:solidFill>
                <a:latin typeface="Bodoni MT" panose="02070603080606020203" pitchFamily="18" charset="0"/>
              </a:rPr>
              <a:t>Philippians 2:5-8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8F2CD-5681-48DE-855A-B717B5AB46A9}"/>
              </a:ext>
            </a:extLst>
          </p:cNvPr>
          <p:cNvSpPr txBox="1"/>
          <p:nvPr/>
        </p:nvSpPr>
        <p:spPr>
          <a:xfrm>
            <a:off x="2006708" y="1480450"/>
            <a:ext cx="2597995" cy="4247317"/>
          </a:xfrm>
          <a:prstGeom prst="rect">
            <a:avLst/>
          </a:prstGeom>
          <a:gradFill>
            <a:gsLst>
              <a:gs pos="0">
                <a:srgbClr val="DCBA8D"/>
              </a:gs>
              <a:gs pos="74000">
                <a:srgbClr val="5D2107"/>
              </a:gs>
              <a:gs pos="83000">
                <a:srgbClr val="996633"/>
              </a:gs>
              <a:gs pos="100000">
                <a:srgbClr val="5D2107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Explain why our “mindset” is so important? (v. 5)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was Paul saying in encouraging them to be of one accord? (v. 2)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How and why would people make themselves “of no reputation”? v. 7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Explain Christ’s greatest </a:t>
            </a:r>
            <a:r>
              <a:rPr lang="en-US" dirty="0" err="1">
                <a:solidFill>
                  <a:schemeClr val="bg1"/>
                </a:solidFill>
              </a:rPr>
              <a:t>humilitation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CFBCBE-8E0C-47F0-8430-0B5954D9B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379" y="1448383"/>
            <a:ext cx="4432852" cy="431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554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1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E15767-5BE1-41C3-BA2C-2EE2A783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DD17A0F-4821-4802-8EF4-96BC11F9F85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0435F1-4376-43DC-B68C-14B7CBEAB836}"/>
              </a:ext>
            </a:extLst>
          </p:cNvPr>
          <p:cNvSpPr txBox="1"/>
          <p:nvPr/>
        </p:nvSpPr>
        <p:spPr>
          <a:xfrm>
            <a:off x="2006601" y="434726"/>
            <a:ext cx="811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96633"/>
                </a:solidFill>
                <a:latin typeface="Baskerville Old Face" panose="02020602080505020303" pitchFamily="18" charset="0"/>
              </a:rPr>
              <a:t>The Exaltation of Christ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ABD701-5DF2-4778-BE57-E8C64EC3FB96}"/>
              </a:ext>
            </a:extLst>
          </p:cNvPr>
          <p:cNvSpPr txBox="1"/>
          <p:nvPr/>
        </p:nvSpPr>
        <p:spPr>
          <a:xfrm>
            <a:off x="2006601" y="5750473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96633"/>
                </a:solidFill>
                <a:latin typeface="Bodoni MT" panose="02070603080606020203" pitchFamily="18" charset="0"/>
              </a:rPr>
              <a:t>Philippians 9-11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8F2CD-5681-48DE-855A-B717B5AB46A9}"/>
              </a:ext>
            </a:extLst>
          </p:cNvPr>
          <p:cNvSpPr txBox="1"/>
          <p:nvPr/>
        </p:nvSpPr>
        <p:spPr>
          <a:xfrm>
            <a:off x="2006708" y="1480450"/>
            <a:ext cx="2597995" cy="4247317"/>
          </a:xfrm>
          <a:prstGeom prst="rect">
            <a:avLst/>
          </a:prstGeom>
          <a:gradFill>
            <a:gsLst>
              <a:gs pos="0">
                <a:srgbClr val="DCBA8D"/>
              </a:gs>
              <a:gs pos="74000">
                <a:srgbClr val="5D2107"/>
              </a:gs>
              <a:gs pos="83000">
                <a:srgbClr val="996633"/>
              </a:gs>
              <a:gs pos="100000">
                <a:srgbClr val="5D2107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How did God “exalt” Jesus? v. 9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In your own words, describe how Jesus is the “name above all names.” v. 9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Define “confess.”  What does it mean to “confess that Jesus is Lord?” v.11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is the ultimate goal of confessing Jesus Christ?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76B5AD-10FE-4EF2-8980-12535646E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4529" y="1664804"/>
            <a:ext cx="5685712" cy="388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554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1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E15767-5BE1-41C3-BA2C-2EE2A783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DD17A0F-4821-4802-8EF4-96BC11F9F85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0435F1-4376-43DC-B68C-14B7CBEAB836}"/>
              </a:ext>
            </a:extLst>
          </p:cNvPr>
          <p:cNvSpPr txBox="1"/>
          <p:nvPr/>
        </p:nvSpPr>
        <p:spPr>
          <a:xfrm>
            <a:off x="2006601" y="434726"/>
            <a:ext cx="811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96633"/>
                </a:solidFill>
                <a:latin typeface="Baskerville Old Face" panose="02020602080505020303" pitchFamily="18" charset="0"/>
              </a:rPr>
              <a:t>The Servanthood of Christ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ABD701-5DF2-4778-BE57-E8C64EC3FB96}"/>
              </a:ext>
            </a:extLst>
          </p:cNvPr>
          <p:cNvSpPr txBox="1"/>
          <p:nvPr/>
        </p:nvSpPr>
        <p:spPr>
          <a:xfrm>
            <a:off x="2006601" y="5852116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96633"/>
                </a:solidFill>
                <a:latin typeface="Bodoni MT" panose="02070603080606020203" pitchFamily="18" charset="0"/>
              </a:rPr>
              <a:t>John 13:12-17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49EA30-C65E-4E2F-ACB1-5E34114CE3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32" b="-14732"/>
          <a:stretch/>
        </p:blipFill>
        <p:spPr>
          <a:xfrm>
            <a:off x="1896955" y="359553"/>
            <a:ext cx="8422319" cy="6269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88F2CD-5681-48DE-855A-B717B5AB46A9}"/>
              </a:ext>
            </a:extLst>
          </p:cNvPr>
          <p:cNvSpPr txBox="1"/>
          <p:nvPr/>
        </p:nvSpPr>
        <p:spPr>
          <a:xfrm>
            <a:off x="8074521" y="2684621"/>
            <a:ext cx="2597995" cy="3693319"/>
          </a:xfrm>
          <a:prstGeom prst="rect">
            <a:avLst/>
          </a:prstGeom>
          <a:gradFill>
            <a:gsLst>
              <a:gs pos="0">
                <a:srgbClr val="DCBA8D"/>
              </a:gs>
              <a:gs pos="74000">
                <a:srgbClr val="5D2107"/>
              </a:gs>
              <a:gs pos="83000">
                <a:srgbClr val="996633"/>
              </a:gs>
              <a:gs pos="100000">
                <a:srgbClr val="5D2107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Why did Jesus wash the disciples’ feet? v. 12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principle did Jesus emphasize from foot washing? v. 15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are some ways you have symbolically washed other people’s feet?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is meant by true happiness in Jesus? v. 17</a:t>
            </a:r>
          </a:p>
        </p:txBody>
      </p:sp>
    </p:spTree>
    <p:extLst>
      <p:ext uri="{BB962C8B-B14F-4D97-AF65-F5344CB8AC3E}">
        <p14:creationId xmlns:p14="http://schemas.microsoft.com/office/powerpoint/2010/main" val="63691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DADCAA-471E-4278-822F-BA2E1A09F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93" y="480060"/>
            <a:ext cx="7863840" cy="58978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9D6827-91D6-449F-8EB5-8F9C70F5744D}"/>
              </a:ext>
            </a:extLst>
          </p:cNvPr>
          <p:cNvSpPr txBox="1"/>
          <p:nvPr/>
        </p:nvSpPr>
        <p:spPr>
          <a:xfrm>
            <a:off x="8278633" y="480060"/>
            <a:ext cx="3436355" cy="5970865"/>
          </a:xfrm>
          <a:prstGeom prst="rect">
            <a:avLst/>
          </a:prstGeom>
          <a:gradFill>
            <a:gsLst>
              <a:gs pos="0">
                <a:srgbClr val="DCBA8D"/>
              </a:gs>
              <a:gs pos="74000">
                <a:srgbClr val="5D2107"/>
              </a:gs>
              <a:gs pos="83000">
                <a:srgbClr val="996633"/>
              </a:gs>
              <a:gs pos="100000">
                <a:srgbClr val="5D2107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This Weeks Devotion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Read the scripture(s)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Write a prayer to make your request known to God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Record what the Holy Spirit reveals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78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2A0AAC-F608-4F8D-BC30-01EA8DD9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497" y="301454"/>
            <a:ext cx="2800511" cy="20649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dirty="0">
                <a:solidFill>
                  <a:srgbClr val="996633"/>
                </a:solidFill>
                <a:latin typeface="Bodoni MT Poster Compressed" panose="02070706080601050204" pitchFamily="18" charset="0"/>
              </a:rPr>
              <a:t>Next Week’s Lesson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07690-9FB5-4DFD-94E3-CCB841F28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4318" y="4732815"/>
            <a:ext cx="4492898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Baskerville Old Face" panose="02020602080505020303" pitchFamily="18" charset="0"/>
              </a:rPr>
              <a:t>The Way, The Truth, and The Life</a:t>
            </a:r>
          </a:p>
          <a:p>
            <a:r>
              <a:rPr lang="en-US" dirty="0">
                <a:solidFill>
                  <a:schemeClr val="tx1"/>
                </a:solidFill>
                <a:latin typeface="Baskerville Old Face" panose="02020602080505020303" pitchFamily="18" charset="0"/>
              </a:rPr>
              <a:t>John 14:1-11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753" y="4409267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D29BB-BFEF-45DE-9868-77ACA3D33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/>
        </p:blipFill>
        <p:spPr>
          <a:xfrm>
            <a:off x="7174059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E83C4-8B61-4C43-B90A-B9DB8FEE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7850" y="6356351"/>
            <a:ext cx="5715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DD17A0F-4821-4802-8EF4-96BC11F9F85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895811-8D6C-4BCD-BC4E-32EDF7E5D219}"/>
              </a:ext>
            </a:extLst>
          </p:cNvPr>
          <p:cNvSpPr/>
          <p:nvPr/>
        </p:nvSpPr>
        <p:spPr>
          <a:xfrm>
            <a:off x="3610100" y="1258511"/>
            <a:ext cx="3095537" cy="2818702"/>
          </a:xfrm>
          <a:custGeom>
            <a:avLst/>
            <a:gdLst>
              <a:gd name="connsiteX0" fmla="*/ 0 w 3095537"/>
              <a:gd name="connsiteY0" fmla="*/ 0 h 2818702"/>
              <a:gd name="connsiteX1" fmla="*/ 484967 w 3095537"/>
              <a:gd name="connsiteY1" fmla="*/ 0 h 2818702"/>
              <a:gd name="connsiteX2" fmla="*/ 938980 w 3095537"/>
              <a:gd name="connsiteY2" fmla="*/ 0 h 2818702"/>
              <a:gd name="connsiteX3" fmla="*/ 1392992 w 3095537"/>
              <a:gd name="connsiteY3" fmla="*/ 0 h 2818702"/>
              <a:gd name="connsiteX4" fmla="*/ 1970825 w 3095537"/>
              <a:gd name="connsiteY4" fmla="*/ 0 h 2818702"/>
              <a:gd name="connsiteX5" fmla="*/ 2486748 w 3095537"/>
              <a:gd name="connsiteY5" fmla="*/ 0 h 2818702"/>
              <a:gd name="connsiteX6" fmla="*/ 3095537 w 3095537"/>
              <a:gd name="connsiteY6" fmla="*/ 0 h 2818702"/>
              <a:gd name="connsiteX7" fmla="*/ 3095537 w 3095537"/>
              <a:gd name="connsiteY7" fmla="*/ 563740 h 2818702"/>
              <a:gd name="connsiteX8" fmla="*/ 3095537 w 3095537"/>
              <a:gd name="connsiteY8" fmla="*/ 1127481 h 2818702"/>
              <a:gd name="connsiteX9" fmla="*/ 3095537 w 3095537"/>
              <a:gd name="connsiteY9" fmla="*/ 1719408 h 2818702"/>
              <a:gd name="connsiteX10" fmla="*/ 3095537 w 3095537"/>
              <a:gd name="connsiteY10" fmla="*/ 2198588 h 2818702"/>
              <a:gd name="connsiteX11" fmla="*/ 3095537 w 3095537"/>
              <a:gd name="connsiteY11" fmla="*/ 2818702 h 2818702"/>
              <a:gd name="connsiteX12" fmla="*/ 2610570 w 3095537"/>
              <a:gd name="connsiteY12" fmla="*/ 2818702 h 2818702"/>
              <a:gd name="connsiteX13" fmla="*/ 2063691 w 3095537"/>
              <a:gd name="connsiteY13" fmla="*/ 2818702 h 2818702"/>
              <a:gd name="connsiteX14" fmla="*/ 1609679 w 3095537"/>
              <a:gd name="connsiteY14" fmla="*/ 2818702 h 2818702"/>
              <a:gd name="connsiteX15" fmla="*/ 1093756 w 3095537"/>
              <a:gd name="connsiteY15" fmla="*/ 2818702 h 2818702"/>
              <a:gd name="connsiteX16" fmla="*/ 515923 w 3095537"/>
              <a:gd name="connsiteY16" fmla="*/ 2818702 h 2818702"/>
              <a:gd name="connsiteX17" fmla="*/ 0 w 3095537"/>
              <a:gd name="connsiteY17" fmla="*/ 2818702 h 2818702"/>
              <a:gd name="connsiteX18" fmla="*/ 0 w 3095537"/>
              <a:gd name="connsiteY18" fmla="*/ 2311336 h 2818702"/>
              <a:gd name="connsiteX19" fmla="*/ 0 w 3095537"/>
              <a:gd name="connsiteY19" fmla="*/ 1775782 h 2818702"/>
              <a:gd name="connsiteX20" fmla="*/ 0 w 3095537"/>
              <a:gd name="connsiteY20" fmla="*/ 1268416 h 2818702"/>
              <a:gd name="connsiteX21" fmla="*/ 0 w 3095537"/>
              <a:gd name="connsiteY21" fmla="*/ 761050 h 2818702"/>
              <a:gd name="connsiteX22" fmla="*/ 0 w 3095537"/>
              <a:gd name="connsiteY22" fmla="*/ 0 h 281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95537" h="2818702" fill="none" extrusionOk="0">
                <a:moveTo>
                  <a:pt x="0" y="0"/>
                </a:moveTo>
                <a:cubicBezTo>
                  <a:pt x="158739" y="-48268"/>
                  <a:pt x="325233" y="7244"/>
                  <a:pt x="484967" y="0"/>
                </a:cubicBezTo>
                <a:cubicBezTo>
                  <a:pt x="644701" y="-7244"/>
                  <a:pt x="713209" y="48601"/>
                  <a:pt x="938980" y="0"/>
                </a:cubicBezTo>
                <a:cubicBezTo>
                  <a:pt x="1164751" y="-48601"/>
                  <a:pt x="1228003" y="31724"/>
                  <a:pt x="1392992" y="0"/>
                </a:cubicBezTo>
                <a:cubicBezTo>
                  <a:pt x="1557981" y="-31724"/>
                  <a:pt x="1731015" y="36845"/>
                  <a:pt x="1970825" y="0"/>
                </a:cubicBezTo>
                <a:cubicBezTo>
                  <a:pt x="2210635" y="-36845"/>
                  <a:pt x="2381207" y="51240"/>
                  <a:pt x="2486748" y="0"/>
                </a:cubicBezTo>
                <a:cubicBezTo>
                  <a:pt x="2592289" y="-51240"/>
                  <a:pt x="2928865" y="54562"/>
                  <a:pt x="3095537" y="0"/>
                </a:cubicBezTo>
                <a:cubicBezTo>
                  <a:pt x="3152114" y="138690"/>
                  <a:pt x="3047984" y="407797"/>
                  <a:pt x="3095537" y="563740"/>
                </a:cubicBezTo>
                <a:cubicBezTo>
                  <a:pt x="3143090" y="719683"/>
                  <a:pt x="3044338" y="953811"/>
                  <a:pt x="3095537" y="1127481"/>
                </a:cubicBezTo>
                <a:cubicBezTo>
                  <a:pt x="3146736" y="1301151"/>
                  <a:pt x="3093004" y="1470541"/>
                  <a:pt x="3095537" y="1719408"/>
                </a:cubicBezTo>
                <a:cubicBezTo>
                  <a:pt x="3098070" y="1968275"/>
                  <a:pt x="3050648" y="2078183"/>
                  <a:pt x="3095537" y="2198588"/>
                </a:cubicBezTo>
                <a:cubicBezTo>
                  <a:pt x="3140426" y="2318993"/>
                  <a:pt x="3085655" y="2687226"/>
                  <a:pt x="3095537" y="2818702"/>
                </a:cubicBezTo>
                <a:cubicBezTo>
                  <a:pt x="2955960" y="2846194"/>
                  <a:pt x="2740689" y="2808245"/>
                  <a:pt x="2610570" y="2818702"/>
                </a:cubicBezTo>
                <a:cubicBezTo>
                  <a:pt x="2480451" y="2829159"/>
                  <a:pt x="2315891" y="2810328"/>
                  <a:pt x="2063691" y="2818702"/>
                </a:cubicBezTo>
                <a:cubicBezTo>
                  <a:pt x="1811491" y="2827076"/>
                  <a:pt x="1710869" y="2776787"/>
                  <a:pt x="1609679" y="2818702"/>
                </a:cubicBezTo>
                <a:cubicBezTo>
                  <a:pt x="1508489" y="2860617"/>
                  <a:pt x="1279713" y="2793468"/>
                  <a:pt x="1093756" y="2818702"/>
                </a:cubicBezTo>
                <a:cubicBezTo>
                  <a:pt x="907799" y="2843936"/>
                  <a:pt x="673977" y="2812897"/>
                  <a:pt x="515923" y="2818702"/>
                </a:cubicBezTo>
                <a:cubicBezTo>
                  <a:pt x="357869" y="2824507"/>
                  <a:pt x="119980" y="2773002"/>
                  <a:pt x="0" y="2818702"/>
                </a:cubicBezTo>
                <a:cubicBezTo>
                  <a:pt x="-33775" y="2670125"/>
                  <a:pt x="40194" y="2428373"/>
                  <a:pt x="0" y="2311336"/>
                </a:cubicBezTo>
                <a:cubicBezTo>
                  <a:pt x="-40194" y="2194299"/>
                  <a:pt x="23484" y="2016232"/>
                  <a:pt x="0" y="1775782"/>
                </a:cubicBezTo>
                <a:cubicBezTo>
                  <a:pt x="-23484" y="1535332"/>
                  <a:pt x="27714" y="1435345"/>
                  <a:pt x="0" y="1268416"/>
                </a:cubicBezTo>
                <a:cubicBezTo>
                  <a:pt x="-27714" y="1101487"/>
                  <a:pt x="4723" y="933300"/>
                  <a:pt x="0" y="761050"/>
                </a:cubicBezTo>
                <a:cubicBezTo>
                  <a:pt x="-4723" y="588800"/>
                  <a:pt x="90359" y="169145"/>
                  <a:pt x="0" y="0"/>
                </a:cubicBezTo>
                <a:close/>
              </a:path>
              <a:path w="3095537" h="2818702" stroke="0" extrusionOk="0">
                <a:moveTo>
                  <a:pt x="0" y="0"/>
                </a:moveTo>
                <a:cubicBezTo>
                  <a:pt x="175666" y="-63142"/>
                  <a:pt x="338162" y="47765"/>
                  <a:pt x="546878" y="0"/>
                </a:cubicBezTo>
                <a:cubicBezTo>
                  <a:pt x="755594" y="-47765"/>
                  <a:pt x="858188" y="24705"/>
                  <a:pt x="969935" y="0"/>
                </a:cubicBezTo>
                <a:cubicBezTo>
                  <a:pt x="1081682" y="-24705"/>
                  <a:pt x="1368296" y="1988"/>
                  <a:pt x="1485858" y="0"/>
                </a:cubicBezTo>
                <a:cubicBezTo>
                  <a:pt x="1603420" y="-1988"/>
                  <a:pt x="1699717" y="19228"/>
                  <a:pt x="1908914" y="0"/>
                </a:cubicBezTo>
                <a:cubicBezTo>
                  <a:pt x="2118111" y="-19228"/>
                  <a:pt x="2186728" y="43691"/>
                  <a:pt x="2455793" y="0"/>
                </a:cubicBezTo>
                <a:cubicBezTo>
                  <a:pt x="2724858" y="-43691"/>
                  <a:pt x="2960431" y="65952"/>
                  <a:pt x="3095537" y="0"/>
                </a:cubicBezTo>
                <a:cubicBezTo>
                  <a:pt x="3109188" y="294577"/>
                  <a:pt x="3026112" y="369075"/>
                  <a:pt x="3095537" y="591927"/>
                </a:cubicBezTo>
                <a:cubicBezTo>
                  <a:pt x="3164962" y="814779"/>
                  <a:pt x="3033408" y="939800"/>
                  <a:pt x="3095537" y="1183855"/>
                </a:cubicBezTo>
                <a:cubicBezTo>
                  <a:pt x="3157666" y="1427910"/>
                  <a:pt x="3083276" y="1545782"/>
                  <a:pt x="3095537" y="1663034"/>
                </a:cubicBezTo>
                <a:cubicBezTo>
                  <a:pt x="3107798" y="1780286"/>
                  <a:pt x="3076711" y="2068500"/>
                  <a:pt x="3095537" y="2226775"/>
                </a:cubicBezTo>
                <a:cubicBezTo>
                  <a:pt x="3114363" y="2385050"/>
                  <a:pt x="3028478" y="2542092"/>
                  <a:pt x="3095537" y="2818702"/>
                </a:cubicBezTo>
                <a:cubicBezTo>
                  <a:pt x="2873287" y="2846760"/>
                  <a:pt x="2791146" y="2808845"/>
                  <a:pt x="2579614" y="2818702"/>
                </a:cubicBezTo>
                <a:cubicBezTo>
                  <a:pt x="2368082" y="2828559"/>
                  <a:pt x="2236644" y="2814817"/>
                  <a:pt x="2001781" y="2818702"/>
                </a:cubicBezTo>
                <a:cubicBezTo>
                  <a:pt x="1766918" y="2822587"/>
                  <a:pt x="1657163" y="2805819"/>
                  <a:pt x="1547769" y="2818702"/>
                </a:cubicBezTo>
                <a:cubicBezTo>
                  <a:pt x="1438375" y="2831585"/>
                  <a:pt x="1293772" y="2799202"/>
                  <a:pt x="1124712" y="2818702"/>
                </a:cubicBezTo>
                <a:cubicBezTo>
                  <a:pt x="955652" y="2838202"/>
                  <a:pt x="848796" y="2798512"/>
                  <a:pt x="639744" y="2818702"/>
                </a:cubicBezTo>
                <a:cubicBezTo>
                  <a:pt x="430692" y="2838892"/>
                  <a:pt x="170454" y="2779493"/>
                  <a:pt x="0" y="2818702"/>
                </a:cubicBezTo>
                <a:cubicBezTo>
                  <a:pt x="-57445" y="2684455"/>
                  <a:pt x="52112" y="2522472"/>
                  <a:pt x="0" y="2339523"/>
                </a:cubicBezTo>
                <a:cubicBezTo>
                  <a:pt x="-52112" y="2156574"/>
                  <a:pt x="51064" y="1922911"/>
                  <a:pt x="0" y="1775782"/>
                </a:cubicBezTo>
                <a:cubicBezTo>
                  <a:pt x="-51064" y="1628653"/>
                  <a:pt x="46569" y="1394623"/>
                  <a:pt x="0" y="1240229"/>
                </a:cubicBezTo>
                <a:cubicBezTo>
                  <a:pt x="-46569" y="1085835"/>
                  <a:pt x="43458" y="824618"/>
                  <a:pt x="0" y="704676"/>
                </a:cubicBezTo>
                <a:cubicBezTo>
                  <a:pt x="-43458" y="584734"/>
                  <a:pt x="20789" y="307605"/>
                  <a:pt x="0" y="0"/>
                </a:cubicBezTo>
                <a:close/>
              </a:path>
            </a:pathLst>
          </a:custGeom>
          <a:solidFill>
            <a:srgbClr val="DCBA8D"/>
          </a:solidFill>
          <a:ln>
            <a:extLst>
              <a:ext uri="{C807C97D-BFC1-408E-A445-0C87EB9F89A2}">
                <ask:lineSketchStyleProps xmlns:ask="http://schemas.microsoft.com/office/drawing/2018/sketchyshapes" sd="14935589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5D2107"/>
                </a:solidFill>
                <a:latin typeface="Bodoni MT Condensed" panose="02070606080606020203" pitchFamily="18" charset="0"/>
              </a:rPr>
              <a:t>Explain how Jesus is the ONLY way to God.</a:t>
            </a:r>
          </a:p>
        </p:txBody>
      </p:sp>
    </p:spTree>
    <p:extLst>
      <p:ext uri="{BB962C8B-B14F-4D97-AF65-F5344CB8AC3E}">
        <p14:creationId xmlns:p14="http://schemas.microsoft.com/office/powerpoint/2010/main" val="1638960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436</Words>
  <Application>Microsoft Office PowerPoint</Application>
  <PresentationFormat>Widescreen</PresentationFormat>
  <Paragraphs>66</Paragraphs>
  <Slides>10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Baskerville Old Face</vt:lpstr>
      <vt:lpstr>Bodoni MT</vt:lpstr>
      <vt:lpstr>Bodoni MT Condensed</vt:lpstr>
      <vt:lpstr>Bodoni MT Poster Compressed</vt:lpstr>
      <vt:lpstr>Calibri</vt:lpstr>
      <vt:lpstr>Calibri Light</vt:lpstr>
      <vt:lpstr>Wingdings</vt:lpstr>
      <vt:lpstr>Office Theme</vt:lpstr>
      <vt:lpstr>A Humble Lord Is Born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Week’s Lesson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Sorrow Before Triumph</dc:title>
  <dc:creator>Lisa Wilson</dc:creator>
  <cp:lastModifiedBy>Lisa Wilson</cp:lastModifiedBy>
  <cp:revision>2</cp:revision>
  <dcterms:created xsi:type="dcterms:W3CDTF">2021-12-05T12:03:52Z</dcterms:created>
  <dcterms:modified xsi:type="dcterms:W3CDTF">2021-12-26T04:56:37Z</dcterms:modified>
</cp:coreProperties>
</file>