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7" r:id="rId2"/>
    <p:sldId id="294" r:id="rId3"/>
    <p:sldId id="261" r:id="rId4"/>
    <p:sldId id="295" r:id="rId5"/>
    <p:sldId id="272" r:id="rId6"/>
    <p:sldId id="292" r:id="rId7"/>
    <p:sldId id="273" r:id="rId8"/>
    <p:sldId id="296" r:id="rId9"/>
    <p:sldId id="269" r:id="rId10"/>
    <p:sldId id="289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107"/>
    <a:srgbClr val="DCBA8D"/>
    <a:srgbClr val="996633"/>
    <a:srgbClr val="220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5C781-6DA8-42B0-91C4-10BFD36BCB3B}" v="1" dt="2022-10-16T02:58:34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3404" autoAdjust="0"/>
  </p:normalViewPr>
  <p:slideViewPr>
    <p:cSldViewPr snapToGrid="0">
      <p:cViewPr varScale="1">
        <p:scale>
          <a:sx n="73" d="100"/>
          <a:sy n="73" d="100"/>
        </p:scale>
        <p:origin x="992" y="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1FB5C781-6DA8-42B0-91C4-10BFD36BCB3B}"/>
    <pc:docChg chg="undo custSel delSld modSld sldOrd">
      <pc:chgData name="Lisa Wilson" userId="c7cba8c5976ae894" providerId="LiveId" clId="{1FB5C781-6DA8-42B0-91C4-10BFD36BCB3B}" dt="2022-10-16T11:12:17.634" v="539" actId="47"/>
      <pc:docMkLst>
        <pc:docMk/>
      </pc:docMkLst>
      <pc:sldChg chg="modSp mod">
        <pc:chgData name="Lisa Wilson" userId="c7cba8c5976ae894" providerId="LiveId" clId="{1FB5C781-6DA8-42B0-91C4-10BFD36BCB3B}" dt="2022-10-16T02:41:40.475" v="338" actId="20577"/>
        <pc:sldMkLst>
          <pc:docMk/>
          <pc:sldMk cId="722533050" sldId="261"/>
        </pc:sldMkLst>
        <pc:spChg chg="mod">
          <ac:chgData name="Lisa Wilson" userId="c7cba8c5976ae894" providerId="LiveId" clId="{1FB5C781-6DA8-42B0-91C4-10BFD36BCB3B}" dt="2022-10-16T02:40:30.679" v="120" actId="20577"/>
          <ac:spMkLst>
            <pc:docMk/>
            <pc:sldMk cId="722533050" sldId="261"/>
            <ac:spMk id="9" creationId="{6AFD7DD7-C34F-4CD0-BE6C-A524619D5D2E}"/>
          </ac:spMkLst>
        </pc:spChg>
        <pc:spChg chg="mod">
          <ac:chgData name="Lisa Wilson" userId="c7cba8c5976ae894" providerId="LiveId" clId="{1FB5C781-6DA8-42B0-91C4-10BFD36BCB3B}" dt="2022-10-16T02:40:58.897" v="211" actId="20577"/>
          <ac:spMkLst>
            <pc:docMk/>
            <pc:sldMk cId="722533050" sldId="261"/>
            <ac:spMk id="11" creationId="{4FCAC4EA-8286-4EA9-93DB-0153776EDB77}"/>
          </ac:spMkLst>
        </pc:spChg>
        <pc:spChg chg="mod">
          <ac:chgData name="Lisa Wilson" userId="c7cba8c5976ae894" providerId="LiveId" clId="{1FB5C781-6DA8-42B0-91C4-10BFD36BCB3B}" dt="2022-10-16T02:41:40.475" v="338" actId="20577"/>
          <ac:spMkLst>
            <pc:docMk/>
            <pc:sldMk cId="722533050" sldId="261"/>
            <ac:spMk id="13" creationId="{54E05CB4-2041-45BB-A55C-D7AFAA6097FA}"/>
          </ac:spMkLst>
        </pc:spChg>
      </pc:sldChg>
      <pc:sldChg chg="modSp del mod">
        <pc:chgData name="Lisa Wilson" userId="c7cba8c5976ae894" providerId="LiveId" clId="{1FB5C781-6DA8-42B0-91C4-10BFD36BCB3B}" dt="2022-10-16T11:12:13.094" v="537" actId="47"/>
        <pc:sldMkLst>
          <pc:docMk/>
          <pc:sldMk cId="1024271676" sldId="263"/>
        </pc:sldMkLst>
        <pc:spChg chg="mod">
          <ac:chgData name="Lisa Wilson" userId="c7cba8c5976ae894" providerId="LiveId" clId="{1FB5C781-6DA8-42B0-91C4-10BFD36BCB3B}" dt="2022-10-16T11:10:49.557" v="535" actId="122"/>
          <ac:spMkLst>
            <pc:docMk/>
            <pc:sldMk cId="1024271676" sldId="263"/>
            <ac:spMk id="9" creationId="{00000000-0000-0000-0000-000000000000}"/>
          </ac:spMkLst>
        </pc:spChg>
        <pc:picChg chg="mod">
          <ac:chgData name="Lisa Wilson" userId="c7cba8c5976ae894" providerId="LiveId" clId="{1FB5C781-6DA8-42B0-91C4-10BFD36BCB3B}" dt="2022-10-16T11:10:55.867" v="536" actId="1076"/>
          <ac:picMkLst>
            <pc:docMk/>
            <pc:sldMk cId="1024271676" sldId="263"/>
            <ac:picMk id="2" creationId="{A0F71CD3-FC14-DE57-26FF-0F6AEA233782}"/>
          </ac:picMkLst>
        </pc:picChg>
      </pc:sldChg>
      <pc:sldChg chg="del">
        <pc:chgData name="Lisa Wilson" userId="c7cba8c5976ae894" providerId="LiveId" clId="{1FB5C781-6DA8-42B0-91C4-10BFD36BCB3B}" dt="2022-10-16T11:12:17.634" v="539" actId="47"/>
        <pc:sldMkLst>
          <pc:docMk/>
          <pc:sldMk cId="3431220521" sldId="266"/>
        </pc:sldMkLst>
      </pc:sldChg>
      <pc:sldChg chg="addSp delSp modSp mod setBg">
        <pc:chgData name="Lisa Wilson" userId="c7cba8c5976ae894" providerId="LiveId" clId="{1FB5C781-6DA8-42B0-91C4-10BFD36BCB3B}" dt="2022-10-16T03:01:30.391" v="372" actId="1076"/>
        <pc:sldMkLst>
          <pc:docMk/>
          <pc:sldMk cId="624633804" sldId="272"/>
        </pc:sldMkLst>
        <pc:spChg chg="add del">
          <ac:chgData name="Lisa Wilson" userId="c7cba8c5976ae894" providerId="LiveId" clId="{1FB5C781-6DA8-42B0-91C4-10BFD36BCB3B}" dt="2022-10-16T03:00:39.910" v="361" actId="478"/>
          <ac:spMkLst>
            <pc:docMk/>
            <pc:sldMk cId="624633804" sldId="272"/>
            <ac:spMk id="4" creationId="{50C29252-F227-4D39-87A7-7A8D6BCC8D23}"/>
          </ac:spMkLst>
        </pc:spChg>
        <pc:spChg chg="add del mod">
          <ac:chgData name="Lisa Wilson" userId="c7cba8c5976ae894" providerId="LiveId" clId="{1FB5C781-6DA8-42B0-91C4-10BFD36BCB3B}" dt="2022-10-16T03:00:33.492" v="359" actId="478"/>
          <ac:spMkLst>
            <pc:docMk/>
            <pc:sldMk cId="624633804" sldId="272"/>
            <ac:spMk id="6" creationId="{16455EF4-A27E-6DF4-35CC-7B44B3F44EC6}"/>
          </ac:spMkLst>
        </pc:spChg>
        <pc:spChg chg="add del">
          <ac:chgData name="Lisa Wilson" userId="c7cba8c5976ae894" providerId="LiveId" clId="{1FB5C781-6DA8-42B0-91C4-10BFD36BCB3B}" dt="2022-10-16T03:00:43.963" v="362" actId="478"/>
          <ac:spMkLst>
            <pc:docMk/>
            <pc:sldMk cId="624633804" sldId="272"/>
            <ac:spMk id="7" creationId="{00000000-0000-0000-0000-000000000000}"/>
          </ac:spMkLst>
        </pc:spChg>
        <pc:spChg chg="add del">
          <ac:chgData name="Lisa Wilson" userId="c7cba8c5976ae894" providerId="LiveId" clId="{1FB5C781-6DA8-42B0-91C4-10BFD36BCB3B}" dt="2022-10-16T03:00:28.465" v="354" actId="26606"/>
          <ac:spMkLst>
            <pc:docMk/>
            <pc:sldMk cId="624633804" sldId="272"/>
            <ac:spMk id="8" creationId="{8950AD4C-6AF3-49F8-94E1-DBCAFB39478B}"/>
          </ac:spMkLst>
        </pc:spChg>
        <pc:spChg chg="add del">
          <ac:chgData name="Lisa Wilson" userId="c7cba8c5976ae894" providerId="LiveId" clId="{1FB5C781-6DA8-42B0-91C4-10BFD36BCB3B}" dt="2022-10-16T03:00:28.465" v="354" actId="26606"/>
          <ac:spMkLst>
            <pc:docMk/>
            <pc:sldMk cId="624633804" sldId="272"/>
            <ac:spMk id="10" creationId="{0ACBD85E-A404-45CB-B532-1039E479D4C6}"/>
          </ac:spMkLst>
        </pc:spChg>
        <pc:spChg chg="add del mod">
          <ac:chgData name="Lisa Wilson" userId="c7cba8c5976ae894" providerId="LiveId" clId="{1FB5C781-6DA8-42B0-91C4-10BFD36BCB3B}" dt="2022-10-16T03:00:52.038" v="363" actId="478"/>
          <ac:spMkLst>
            <pc:docMk/>
            <pc:sldMk cId="624633804" sldId="272"/>
            <ac:spMk id="11" creationId="{43C41FE7-76F2-776A-B2D1-9C4DF749276C}"/>
          </ac:spMkLst>
        </pc:spChg>
        <pc:spChg chg="add del">
          <ac:chgData name="Lisa Wilson" userId="c7cba8c5976ae894" providerId="LiveId" clId="{1FB5C781-6DA8-42B0-91C4-10BFD36BCB3B}" dt="2022-10-16T03:00:28.465" v="354" actId="26606"/>
          <ac:spMkLst>
            <pc:docMk/>
            <pc:sldMk cId="624633804" sldId="272"/>
            <ac:spMk id="12" creationId="{DB1626B1-BAC7-4893-A5AC-620597685187}"/>
          </ac:spMkLst>
        </pc:spChg>
        <pc:spChg chg="add del">
          <ac:chgData name="Lisa Wilson" userId="c7cba8c5976ae894" providerId="LiveId" clId="{1FB5C781-6DA8-42B0-91C4-10BFD36BCB3B}" dt="2022-10-16T03:00:28.465" v="354" actId="26606"/>
          <ac:spMkLst>
            <pc:docMk/>
            <pc:sldMk cId="624633804" sldId="272"/>
            <ac:spMk id="14" creationId="{D64E9910-51FE-45BF-973D-9D2401FD3C63}"/>
          </ac:spMkLst>
        </pc:spChg>
        <pc:picChg chg="del mod">
          <ac:chgData name="Lisa Wilson" userId="c7cba8c5976ae894" providerId="LiveId" clId="{1FB5C781-6DA8-42B0-91C4-10BFD36BCB3B}" dt="2022-10-16T02:58:43.583" v="346" actId="478"/>
          <ac:picMkLst>
            <pc:docMk/>
            <pc:sldMk cId="624633804" sldId="272"/>
            <ac:picMk id="2" creationId="{CE0501FA-BF7D-27DB-4593-7A580C187A27}"/>
          </ac:picMkLst>
        </pc:picChg>
        <pc:picChg chg="add del mod">
          <ac:chgData name="Lisa Wilson" userId="c7cba8c5976ae894" providerId="LiveId" clId="{1FB5C781-6DA8-42B0-91C4-10BFD36BCB3B}" dt="2022-10-16T03:00:53.749" v="364" actId="478"/>
          <ac:picMkLst>
            <pc:docMk/>
            <pc:sldMk cId="624633804" sldId="272"/>
            <ac:picMk id="3" creationId="{923EF5CD-54B1-B27F-1E38-835265468980}"/>
          </ac:picMkLst>
        </pc:picChg>
        <pc:picChg chg="add mod">
          <ac:chgData name="Lisa Wilson" userId="c7cba8c5976ae894" providerId="LiveId" clId="{1FB5C781-6DA8-42B0-91C4-10BFD36BCB3B}" dt="2022-10-16T03:01:30.391" v="372" actId="1076"/>
          <ac:picMkLst>
            <pc:docMk/>
            <pc:sldMk cId="624633804" sldId="272"/>
            <ac:picMk id="15" creationId="{B38B61D0-DBF2-6212-2620-59F96BDAB6A5}"/>
          </ac:picMkLst>
        </pc:picChg>
      </pc:sldChg>
      <pc:sldChg chg="modSp mod">
        <pc:chgData name="Lisa Wilson" userId="c7cba8c5976ae894" providerId="LiveId" clId="{1FB5C781-6DA8-42B0-91C4-10BFD36BCB3B}" dt="2022-10-16T03:18:05.498" v="410" actId="14826"/>
        <pc:sldMkLst>
          <pc:docMk/>
          <pc:sldMk cId="518369770" sldId="273"/>
        </pc:sldMkLst>
        <pc:spChg chg="mod">
          <ac:chgData name="Lisa Wilson" userId="c7cba8c5976ae894" providerId="LiveId" clId="{1FB5C781-6DA8-42B0-91C4-10BFD36BCB3B}" dt="2022-10-16T03:16:34.328" v="409" actId="20577"/>
          <ac:spMkLst>
            <pc:docMk/>
            <pc:sldMk cId="518369770" sldId="273"/>
            <ac:spMk id="3" creationId="{FEC07690-9FB5-4DFD-94E3-CCB841F28079}"/>
          </ac:spMkLst>
        </pc:spChg>
        <pc:picChg chg="mod">
          <ac:chgData name="Lisa Wilson" userId="c7cba8c5976ae894" providerId="LiveId" clId="{1FB5C781-6DA8-42B0-91C4-10BFD36BCB3B}" dt="2022-10-16T03:18:05.498" v="410" actId="14826"/>
          <ac:picMkLst>
            <pc:docMk/>
            <pc:sldMk cId="518369770" sldId="273"/>
            <ac:picMk id="7" creationId="{97870C61-8AB8-589C-6A63-A5527C3CBAB7}"/>
          </ac:picMkLst>
        </pc:picChg>
      </pc:sldChg>
      <pc:sldChg chg="del">
        <pc:chgData name="Lisa Wilson" userId="c7cba8c5976ae894" providerId="LiveId" clId="{1FB5C781-6DA8-42B0-91C4-10BFD36BCB3B}" dt="2022-10-16T11:12:16.121" v="538" actId="47"/>
        <pc:sldMkLst>
          <pc:docMk/>
          <pc:sldMk cId="2897505540" sldId="290"/>
        </pc:sldMkLst>
      </pc:sldChg>
      <pc:sldChg chg="modSp mod">
        <pc:chgData name="Lisa Wilson" userId="c7cba8c5976ae894" providerId="LiveId" clId="{1FB5C781-6DA8-42B0-91C4-10BFD36BCB3B}" dt="2022-10-16T11:00:54.986" v="411" actId="14826"/>
        <pc:sldMkLst>
          <pc:docMk/>
          <pc:sldMk cId="3949393731" sldId="292"/>
        </pc:sldMkLst>
        <pc:picChg chg="mod">
          <ac:chgData name="Lisa Wilson" userId="c7cba8c5976ae894" providerId="LiveId" clId="{1FB5C781-6DA8-42B0-91C4-10BFD36BCB3B}" dt="2022-10-16T11:00:54.986" v="411" actId="14826"/>
          <ac:picMkLst>
            <pc:docMk/>
            <pc:sldMk cId="3949393731" sldId="292"/>
            <ac:picMk id="4" creationId="{DDC21C14-0024-110A-43D8-05DA597EE2E7}"/>
          </ac:picMkLst>
        </pc:picChg>
      </pc:sldChg>
      <pc:sldChg chg="modSp mod">
        <pc:chgData name="Lisa Wilson" userId="c7cba8c5976ae894" providerId="LiveId" clId="{1FB5C781-6DA8-42B0-91C4-10BFD36BCB3B}" dt="2022-10-16T02:39:46.068" v="57" actId="14826"/>
        <pc:sldMkLst>
          <pc:docMk/>
          <pc:sldMk cId="3521908620" sldId="294"/>
        </pc:sldMkLst>
        <pc:spChg chg="mod">
          <ac:chgData name="Lisa Wilson" userId="c7cba8c5976ae894" providerId="LiveId" clId="{1FB5C781-6DA8-42B0-91C4-10BFD36BCB3B}" dt="2022-10-16T02:38:51.608" v="34" actId="20577"/>
          <ac:spMkLst>
            <pc:docMk/>
            <pc:sldMk cId="3521908620" sldId="294"/>
            <ac:spMk id="3" creationId="{15157942-FAFD-41D0-9C01-6A28A2E35B35}"/>
          </ac:spMkLst>
        </pc:spChg>
        <pc:spChg chg="mod">
          <ac:chgData name="Lisa Wilson" userId="c7cba8c5976ae894" providerId="LiveId" clId="{1FB5C781-6DA8-42B0-91C4-10BFD36BCB3B}" dt="2022-10-16T02:38:38.249" v="1" actId="20577"/>
          <ac:spMkLst>
            <pc:docMk/>
            <pc:sldMk cId="3521908620" sldId="294"/>
            <ac:spMk id="4" creationId="{00000000-0000-0000-0000-000000000000}"/>
          </ac:spMkLst>
        </pc:spChg>
        <pc:spChg chg="mod">
          <ac:chgData name="Lisa Wilson" userId="c7cba8c5976ae894" providerId="LiveId" clId="{1FB5C781-6DA8-42B0-91C4-10BFD36BCB3B}" dt="2022-10-16T02:39:18.700" v="56" actId="20577"/>
          <ac:spMkLst>
            <pc:docMk/>
            <pc:sldMk cId="3521908620" sldId="294"/>
            <ac:spMk id="5" creationId="{2B7DC26F-845E-9FBB-1AE0-39F1DCAE8946}"/>
          </ac:spMkLst>
        </pc:spChg>
        <pc:picChg chg="mod">
          <ac:chgData name="Lisa Wilson" userId="c7cba8c5976ae894" providerId="LiveId" clId="{1FB5C781-6DA8-42B0-91C4-10BFD36BCB3B}" dt="2022-10-16T02:39:46.068" v="57" actId="14826"/>
          <ac:picMkLst>
            <pc:docMk/>
            <pc:sldMk cId="3521908620" sldId="294"/>
            <ac:picMk id="6" creationId="{32E869DF-F6EE-BBB4-47EC-E9144E49C55A}"/>
          </ac:picMkLst>
        </pc:picChg>
      </pc:sldChg>
      <pc:sldChg chg="addSp delSp modSp mod ord">
        <pc:chgData name="Lisa Wilson" userId="c7cba8c5976ae894" providerId="LiveId" clId="{1FB5C781-6DA8-42B0-91C4-10BFD36BCB3B}" dt="2022-10-16T11:09:49.097" v="501"/>
        <pc:sldMkLst>
          <pc:docMk/>
          <pc:sldMk cId="598261884" sldId="295"/>
        </pc:sldMkLst>
        <pc:spChg chg="mod">
          <ac:chgData name="Lisa Wilson" userId="c7cba8c5976ae894" providerId="LiveId" clId="{1FB5C781-6DA8-42B0-91C4-10BFD36BCB3B}" dt="2022-10-16T11:09:32.217" v="499" actId="14100"/>
          <ac:spMkLst>
            <pc:docMk/>
            <pc:sldMk cId="598261884" sldId="295"/>
            <ac:spMk id="2" creationId="{D009A576-7C55-36EA-4F62-D71136926BCD}"/>
          </ac:spMkLst>
        </pc:spChg>
        <pc:spChg chg="del">
          <ac:chgData name="Lisa Wilson" userId="c7cba8c5976ae894" providerId="LiveId" clId="{1FB5C781-6DA8-42B0-91C4-10BFD36BCB3B}" dt="2022-10-16T11:08:15.557" v="415" actId="478"/>
          <ac:spMkLst>
            <pc:docMk/>
            <pc:sldMk cId="598261884" sldId="295"/>
            <ac:spMk id="3" creationId="{3A50D59E-1353-CF17-A5BE-83E38532A056}"/>
          </ac:spMkLst>
        </pc:spChg>
        <pc:spChg chg="add del mod">
          <ac:chgData name="Lisa Wilson" userId="c7cba8c5976ae894" providerId="LiveId" clId="{1FB5C781-6DA8-42B0-91C4-10BFD36BCB3B}" dt="2022-10-16T11:08:34.652" v="419" actId="478"/>
          <ac:spMkLst>
            <pc:docMk/>
            <pc:sldMk cId="598261884" sldId="295"/>
            <ac:spMk id="8" creationId="{AEB53B6C-F653-CABE-091D-BEF606967863}"/>
          </ac:spMkLst>
        </pc:spChg>
        <pc:picChg chg="add del mod">
          <ac:chgData name="Lisa Wilson" userId="c7cba8c5976ae894" providerId="LiveId" clId="{1FB5C781-6DA8-42B0-91C4-10BFD36BCB3B}" dt="2022-10-16T11:08:07.869" v="414" actId="478"/>
          <ac:picMkLst>
            <pc:docMk/>
            <pc:sldMk cId="598261884" sldId="295"/>
            <ac:picMk id="6" creationId="{9ACFBE57-E8B1-85A6-22EE-883F8193EE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3EE0-DD97-459E-922F-44A1DE08AD51}" type="datetimeFigureOut">
              <a:rPr lang="en-IN" smtClean="0"/>
              <a:t>15-10-2022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EC59-E5D4-4B4D-A9CE-0475D0A2E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67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913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297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67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4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924800" cy="1219200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6A270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7924800" cy="5334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608C-8BC9-475A-B4E3-59D77FB2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72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CBF87-0CE2-4CB0-BA36-2E6B56B8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526C-E9AE-4F6A-8DC1-C048D09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88D6-9D15-43C3-BAFF-DCC38777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33F9-8F57-4551-BF8F-9707D7ED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B2CE-FBA9-4F05-A590-D14307A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09739"/>
            <a:ext cx="77724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589464"/>
            <a:ext cx="77724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573BE-5E4D-48CB-9F50-6AD9EBC2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BD73-F1E6-4A61-9094-5B079F86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B71F5-3D72-460D-81E8-747A5943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38A-108C-4C6B-86A4-A441DDF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47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47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C5B1C2-253A-4E54-B4F6-3964B576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5552-8B28-42ED-98B8-C088EDE8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D0FD0-7125-4F74-9EB4-C0DDBFB6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6834E-D582-453B-BC55-A9657026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8BABB-901B-4853-A951-24232876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1467-89AA-47CC-9921-435743B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378" y="1851025"/>
            <a:ext cx="462915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51025"/>
            <a:ext cx="2949178" cy="4351338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4018-2C8E-4E13-815A-04988366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D6A3-5ADC-4047-9EB4-8CF5AF4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50508" y="1825625"/>
            <a:ext cx="5242984" cy="3932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7000" y="5783263"/>
            <a:ext cx="6350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75EBD-6E2C-4733-87AD-3A1B3B1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665FE-E926-431C-B6D7-8F659941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77724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23D72329-1DDB-4EFD-B18E-180334A8D4EF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A16D-7C57-4B41-BBF9-07B74CD68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82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B4F6-58AD-4E4A-8C29-997EBD568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A270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956" y="901243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FE0E07D-F634-46F9-9CEE-B001930F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46" y="857250"/>
            <a:ext cx="4039376" cy="538583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1473BED-E51D-4977-964B-6B3B3B01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45" y="1323148"/>
            <a:ext cx="5961750" cy="423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69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25209" y="3429000"/>
            <a:ext cx="4632251" cy="533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October 15,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7F6A5-9A81-4860-924D-48C52FAA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99" y="29689"/>
            <a:ext cx="1757166" cy="175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57942-FAFD-41D0-9C01-6A28A2E35B35}"/>
              </a:ext>
            </a:extLst>
          </p:cNvPr>
          <p:cNvSpPr txBox="1"/>
          <p:nvPr/>
        </p:nvSpPr>
        <p:spPr>
          <a:xfrm>
            <a:off x="644013" y="4213842"/>
            <a:ext cx="7855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5D2107"/>
                </a:solidFill>
                <a:latin typeface="Bodoni MT Condensed" panose="02070606080606020203" pitchFamily="18" charset="0"/>
              </a:rPr>
              <a:t>Obedience on the Day of Atonement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DC26F-845E-9FBB-1AE0-39F1DCAE8946}"/>
              </a:ext>
            </a:extLst>
          </p:cNvPr>
          <p:cNvSpPr txBox="1"/>
          <p:nvPr/>
        </p:nvSpPr>
        <p:spPr>
          <a:xfrm>
            <a:off x="1539117" y="5801046"/>
            <a:ext cx="557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Leviticus 16:11-19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869DF-F6EE-BBB4-47EC-E9144E49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b="4595"/>
          <a:stretch/>
        </p:blipFill>
        <p:spPr>
          <a:xfrm>
            <a:off x="609600" y="217648"/>
            <a:ext cx="3200107" cy="4163316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90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745" y="509845"/>
            <a:ext cx="7772400" cy="11430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  <a:ea typeface="+mn-ea"/>
                <a:cs typeface="+mn-cs"/>
              </a:rPr>
              <a:t>Today’s Aim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D99178-7BEE-4634-A7E5-EEDA9A30E854}"/>
              </a:ext>
            </a:extLst>
          </p:cNvPr>
          <p:cNvGrpSpPr/>
          <p:nvPr/>
        </p:nvGrpSpPr>
        <p:grpSpPr>
          <a:xfrm>
            <a:off x="1389441" y="1968137"/>
            <a:ext cx="6401817" cy="3867999"/>
            <a:chOff x="1406219" y="1770870"/>
            <a:chExt cx="6401817" cy="385505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FD7DD7-C34F-4CD0-BE6C-A524619D5D2E}"/>
                </a:ext>
              </a:extLst>
            </p:cNvPr>
            <p:cNvSpPr/>
            <p:nvPr/>
          </p:nvSpPr>
          <p:spPr>
            <a:xfrm>
              <a:off x="1406219" y="1770870"/>
              <a:ext cx="6361309" cy="1198697"/>
            </a:xfrm>
            <a:custGeom>
              <a:avLst/>
              <a:gdLst>
                <a:gd name="connsiteX0" fmla="*/ 0 w 6361309"/>
                <a:gd name="connsiteY0" fmla="*/ 162899 h 977372"/>
                <a:gd name="connsiteX1" fmla="*/ 162899 w 6361309"/>
                <a:gd name="connsiteY1" fmla="*/ 0 h 977372"/>
                <a:gd name="connsiteX2" fmla="*/ 6198410 w 6361309"/>
                <a:gd name="connsiteY2" fmla="*/ 0 h 977372"/>
                <a:gd name="connsiteX3" fmla="*/ 6361309 w 6361309"/>
                <a:gd name="connsiteY3" fmla="*/ 162899 h 977372"/>
                <a:gd name="connsiteX4" fmla="*/ 6361309 w 6361309"/>
                <a:gd name="connsiteY4" fmla="*/ 814473 h 977372"/>
                <a:gd name="connsiteX5" fmla="*/ 6198410 w 6361309"/>
                <a:gd name="connsiteY5" fmla="*/ 977372 h 977372"/>
                <a:gd name="connsiteX6" fmla="*/ 162899 w 6361309"/>
                <a:gd name="connsiteY6" fmla="*/ 977372 h 977372"/>
                <a:gd name="connsiteX7" fmla="*/ 0 w 6361309"/>
                <a:gd name="connsiteY7" fmla="*/ 814473 h 977372"/>
                <a:gd name="connsiteX8" fmla="*/ 0 w 6361309"/>
                <a:gd name="connsiteY8" fmla="*/ 162899 h 97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61309" h="977372">
                  <a:moveTo>
                    <a:pt x="0" y="162899"/>
                  </a:moveTo>
                  <a:cubicBezTo>
                    <a:pt x="0" y="72932"/>
                    <a:pt x="72932" y="0"/>
                    <a:pt x="162899" y="0"/>
                  </a:cubicBezTo>
                  <a:lnTo>
                    <a:pt x="6198410" y="0"/>
                  </a:lnTo>
                  <a:cubicBezTo>
                    <a:pt x="6288377" y="0"/>
                    <a:pt x="6361309" y="72932"/>
                    <a:pt x="6361309" y="162899"/>
                  </a:cubicBezTo>
                  <a:lnTo>
                    <a:pt x="6361309" y="814473"/>
                  </a:lnTo>
                  <a:cubicBezTo>
                    <a:pt x="6361309" y="904440"/>
                    <a:pt x="6288377" y="977372"/>
                    <a:pt x="6198410" y="977372"/>
                  </a:cubicBezTo>
                  <a:lnTo>
                    <a:pt x="162899" y="977372"/>
                  </a:lnTo>
                  <a:cubicBezTo>
                    <a:pt x="72932" y="977372"/>
                    <a:pt x="0" y="904440"/>
                    <a:pt x="0" y="814473"/>
                  </a:cubicBezTo>
                  <a:lnTo>
                    <a:pt x="0" y="162899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258" tIns="47711" rIns="242258" bIns="47711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latin typeface="Bodoni MT" panose="02070603080606020203" pitchFamily="18" charset="0"/>
                </a:rPr>
                <a:t>FACTS</a:t>
              </a:r>
              <a:r>
                <a:rPr lang="en-US" sz="1800" b="1" kern="1200" dirty="0">
                  <a:latin typeface="Bodoni MT" panose="02070603080606020203" pitchFamily="18" charset="0"/>
                </a:rPr>
                <a:t>: </a:t>
              </a:r>
              <a:br>
                <a:rPr lang="en-US" sz="1800" kern="1200" dirty="0">
                  <a:latin typeface="Bodoni MT" panose="02070603080606020203" pitchFamily="18" charset="0"/>
                </a:rPr>
              </a:br>
              <a:r>
                <a:rPr lang="en-US" sz="1800" kern="1200" dirty="0">
                  <a:latin typeface="Bodoni MT" panose="02070603080606020203" pitchFamily="18" charset="0"/>
                </a:rPr>
                <a:t>To </a:t>
              </a:r>
              <a:r>
                <a:rPr lang="en-US" dirty="0">
                  <a:latin typeface="Bodoni MT" panose="02070603080606020203" pitchFamily="18" charset="0"/>
                </a:rPr>
                <a:t>see how and why atonement was made in the ritual described here.</a:t>
              </a:r>
              <a:endParaRPr lang="en-US" sz="1800" kern="1200" dirty="0">
                <a:latin typeface="Bodoni MT" panose="02070603080606020203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CAC4EA-8286-4EA9-93DB-0153776EDB77}"/>
                </a:ext>
              </a:extLst>
            </p:cNvPr>
            <p:cNvSpPr/>
            <p:nvPr/>
          </p:nvSpPr>
          <p:spPr>
            <a:xfrm>
              <a:off x="1421093" y="3099049"/>
              <a:ext cx="6331559" cy="1198696"/>
            </a:xfrm>
            <a:custGeom>
              <a:avLst/>
              <a:gdLst>
                <a:gd name="connsiteX0" fmla="*/ 0 w 6331559"/>
                <a:gd name="connsiteY0" fmla="*/ 133462 h 800754"/>
                <a:gd name="connsiteX1" fmla="*/ 133462 w 6331559"/>
                <a:gd name="connsiteY1" fmla="*/ 0 h 800754"/>
                <a:gd name="connsiteX2" fmla="*/ 6198097 w 6331559"/>
                <a:gd name="connsiteY2" fmla="*/ 0 h 800754"/>
                <a:gd name="connsiteX3" fmla="*/ 6331559 w 6331559"/>
                <a:gd name="connsiteY3" fmla="*/ 133462 h 800754"/>
                <a:gd name="connsiteX4" fmla="*/ 6331559 w 6331559"/>
                <a:gd name="connsiteY4" fmla="*/ 667292 h 800754"/>
                <a:gd name="connsiteX5" fmla="*/ 6198097 w 6331559"/>
                <a:gd name="connsiteY5" fmla="*/ 800754 h 800754"/>
                <a:gd name="connsiteX6" fmla="*/ 133462 w 6331559"/>
                <a:gd name="connsiteY6" fmla="*/ 800754 h 800754"/>
                <a:gd name="connsiteX7" fmla="*/ 0 w 6331559"/>
                <a:gd name="connsiteY7" fmla="*/ 667292 h 800754"/>
                <a:gd name="connsiteX8" fmla="*/ 0 w 6331559"/>
                <a:gd name="connsiteY8" fmla="*/ 133462 h 80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1559" h="800754">
                  <a:moveTo>
                    <a:pt x="0" y="133462"/>
                  </a:moveTo>
                  <a:cubicBezTo>
                    <a:pt x="0" y="59753"/>
                    <a:pt x="59753" y="0"/>
                    <a:pt x="133462" y="0"/>
                  </a:cubicBezTo>
                  <a:lnTo>
                    <a:pt x="6198097" y="0"/>
                  </a:lnTo>
                  <a:cubicBezTo>
                    <a:pt x="6271806" y="0"/>
                    <a:pt x="6331559" y="59753"/>
                    <a:pt x="6331559" y="133462"/>
                  </a:cubicBezTo>
                  <a:lnTo>
                    <a:pt x="6331559" y="667292"/>
                  </a:lnTo>
                  <a:cubicBezTo>
                    <a:pt x="6331559" y="741001"/>
                    <a:pt x="6271806" y="800754"/>
                    <a:pt x="6198097" y="800754"/>
                  </a:cubicBezTo>
                  <a:lnTo>
                    <a:pt x="133462" y="800754"/>
                  </a:lnTo>
                  <a:cubicBezTo>
                    <a:pt x="59753" y="800754"/>
                    <a:pt x="0" y="741001"/>
                    <a:pt x="0" y="667292"/>
                  </a:cubicBezTo>
                  <a:lnTo>
                    <a:pt x="0" y="133462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637" tIns="39090" rIns="233637" bIns="3909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PRINCIPLE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understand that atonement will help us understand the personality and thoughts of God.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E05CB4-2041-45BB-A55C-D7AFAA6097FA}"/>
                </a:ext>
              </a:extLst>
            </p:cNvPr>
            <p:cNvSpPr/>
            <p:nvPr/>
          </p:nvSpPr>
          <p:spPr>
            <a:xfrm>
              <a:off x="1406219" y="4427226"/>
              <a:ext cx="6401817" cy="1198697"/>
            </a:xfrm>
            <a:custGeom>
              <a:avLst/>
              <a:gdLst>
                <a:gd name="connsiteX0" fmla="*/ 0 w 6401817"/>
                <a:gd name="connsiteY0" fmla="*/ 162563 h 975359"/>
                <a:gd name="connsiteX1" fmla="*/ 162563 w 6401817"/>
                <a:gd name="connsiteY1" fmla="*/ 0 h 975359"/>
                <a:gd name="connsiteX2" fmla="*/ 6239254 w 6401817"/>
                <a:gd name="connsiteY2" fmla="*/ 0 h 975359"/>
                <a:gd name="connsiteX3" fmla="*/ 6401817 w 6401817"/>
                <a:gd name="connsiteY3" fmla="*/ 162563 h 975359"/>
                <a:gd name="connsiteX4" fmla="*/ 6401817 w 6401817"/>
                <a:gd name="connsiteY4" fmla="*/ 812796 h 975359"/>
                <a:gd name="connsiteX5" fmla="*/ 6239254 w 6401817"/>
                <a:gd name="connsiteY5" fmla="*/ 975359 h 975359"/>
                <a:gd name="connsiteX6" fmla="*/ 162563 w 6401817"/>
                <a:gd name="connsiteY6" fmla="*/ 975359 h 975359"/>
                <a:gd name="connsiteX7" fmla="*/ 0 w 6401817"/>
                <a:gd name="connsiteY7" fmla="*/ 812796 h 975359"/>
                <a:gd name="connsiteX8" fmla="*/ 0 w 6401817"/>
                <a:gd name="connsiteY8" fmla="*/ 162563 h 97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1817" h="975359">
                  <a:moveTo>
                    <a:pt x="0" y="162563"/>
                  </a:moveTo>
                  <a:cubicBezTo>
                    <a:pt x="0" y="72782"/>
                    <a:pt x="72782" y="0"/>
                    <a:pt x="162563" y="0"/>
                  </a:cubicBezTo>
                  <a:lnTo>
                    <a:pt x="6239254" y="0"/>
                  </a:lnTo>
                  <a:cubicBezTo>
                    <a:pt x="6329035" y="0"/>
                    <a:pt x="6401817" y="72782"/>
                    <a:pt x="6401817" y="162563"/>
                  </a:cubicBezTo>
                  <a:lnTo>
                    <a:pt x="6401817" y="812796"/>
                  </a:lnTo>
                  <a:cubicBezTo>
                    <a:pt x="6401817" y="902577"/>
                    <a:pt x="6329035" y="975359"/>
                    <a:pt x="6239254" y="975359"/>
                  </a:cubicBezTo>
                  <a:lnTo>
                    <a:pt x="162563" y="975359"/>
                  </a:lnTo>
                  <a:cubicBezTo>
                    <a:pt x="72782" y="975359"/>
                    <a:pt x="0" y="902577"/>
                    <a:pt x="0" y="812796"/>
                  </a:cubicBezTo>
                  <a:lnTo>
                    <a:pt x="0" y="162563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160" tIns="47613" rIns="242160" bIns="47613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APPLICATION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</a:t>
              </a:r>
              <a:r>
                <a:rPr lang="en-US" dirty="0">
                  <a:solidFill>
                    <a:prstClr val="white"/>
                  </a:solidFill>
                  <a:latin typeface="Bodoni MT" panose="02070603080606020203" pitchFamily="18" charset="0"/>
                </a:rPr>
                <a:t>live daily with the understanding that our sins have been atoned for and are no longer held against those who trust in Christ.</a:t>
              </a:r>
              <a:endParaRPr lang="en-US" sz="1800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3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9A576-7C55-36EA-4F62-D7113692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77" y="4770613"/>
            <a:ext cx="8516679" cy="15376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dirty="0">
                <a:solidFill>
                  <a:schemeClr val="tx2"/>
                </a:solidFill>
              </a:rPr>
              <a:t>How did the Day of Atonement differ from Israel’s other feasts?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FBE57-E8B1-85A6-22EE-883F8193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9124"/>
          <a:stretch/>
        </p:blipFill>
        <p:spPr>
          <a:xfrm>
            <a:off x="20" y="-31600"/>
            <a:ext cx="9143980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19C6-332E-5E05-1FC4-BA64733F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PowerPlugs Templates for PowerPoint Preview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360BD-F8A5-F0F3-81A8-AC2B201F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DD17A0F-4821-4802-8EF4-96BC11F9F858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826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8B61D0-DBF2-6212-2620-59F96BDA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758" y="435429"/>
            <a:ext cx="9663934" cy="57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21C14-0024-110A-43D8-05DA597EE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9" b="17969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31412-57F8-59F5-3DD0-32C668A9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9663B-D146-E94F-2918-EFC555F5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AC-F608-4F8D-BC30-01EA8DD9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539950"/>
            <a:ext cx="3065480" cy="2150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chemeClr val="tx1"/>
                </a:solidFill>
              </a:rPr>
              <a:t>Next Week’s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7690-9FB5-4DFD-94E3-CCB841F2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605" y="4075724"/>
            <a:ext cx="3182855" cy="20326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Obedience in Offerings</a:t>
            </a:r>
          </a:p>
          <a:p>
            <a:r>
              <a:rPr lang="en-US" dirty="0">
                <a:solidFill>
                  <a:schemeClr val="tx1"/>
                </a:solidFill>
              </a:rPr>
              <a:t>Leviticus 22:17:25, 31-33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70C61-8AB8-589C-6A63-A5527C3C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83C4-8B61-4C43-B90A-B9DB8FEE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5DD17A0F-4821-4802-8EF4-96BC11F9F858}" type="slidenum">
              <a:rPr lang="en-US" sz="13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7</a:t>
            </a:fld>
            <a:endParaRPr lang="en-US" sz="13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836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C4061-EB6F-41B0-8E87-281745A3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618"/>
            <a:ext cx="9213574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paper04_iw_13_PowerPlugs_Template_guyx.v17.11.s.potx" id="{6A6F023A-910A-407A-A6C1-5CBA4CA11878}" vid="{139C5C58-5E43-4D29-9808-6BAA6F0D22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Oldpaper04_iw_13_PowerPlugs_Template_guyx.v18.01.s</Template>
  <TotalTime>4609</TotalTime>
  <Words>117</Words>
  <Application>Microsoft Office PowerPoint</Application>
  <PresentationFormat>On-screen Show (4:3)</PresentationFormat>
  <Paragraphs>21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Bodoni MT</vt:lpstr>
      <vt:lpstr>Bodoni MT Condensed</vt:lpstr>
      <vt:lpstr>Bradley Hand ITC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Today’s Aim</vt:lpstr>
      <vt:lpstr>How did the Day of Atonement differ from Israel’s other feasts?</vt:lpstr>
      <vt:lpstr>PowerPoint Presentation</vt:lpstr>
      <vt:lpstr>PowerPoint Presentation</vt:lpstr>
      <vt:lpstr>Next Week’s Lesson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of Atonement</dc:title>
  <dc:creator>Lisa Wilson</dc:creator>
  <cp:lastModifiedBy>Lisa Wilson</cp:lastModifiedBy>
  <cp:revision>36</cp:revision>
  <dcterms:created xsi:type="dcterms:W3CDTF">2021-09-17T17:32:31Z</dcterms:created>
  <dcterms:modified xsi:type="dcterms:W3CDTF">2022-10-16T11:12:21Z</dcterms:modified>
</cp:coreProperties>
</file>