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7" r:id="rId2"/>
    <p:sldId id="294" r:id="rId3"/>
    <p:sldId id="261" r:id="rId4"/>
    <p:sldId id="272" r:id="rId5"/>
    <p:sldId id="295" r:id="rId6"/>
    <p:sldId id="263" r:id="rId7"/>
    <p:sldId id="290" r:id="rId8"/>
    <p:sldId id="266" r:id="rId9"/>
    <p:sldId id="292" r:id="rId10"/>
    <p:sldId id="273" r:id="rId11"/>
    <p:sldId id="296" r:id="rId12"/>
    <p:sldId id="269" r:id="rId13"/>
    <p:sldId id="289" r:id="rId14"/>
    <p:sldId id="28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107"/>
    <a:srgbClr val="DCBA8D"/>
    <a:srgbClr val="996633"/>
    <a:srgbClr val="220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8AA267-FAD9-424A-AAF1-D44F59D5E186}" v="351" dt="2022-10-02T02:53:02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3404" autoAdjust="0"/>
  </p:normalViewPr>
  <p:slideViewPr>
    <p:cSldViewPr snapToGrid="0">
      <p:cViewPr varScale="1">
        <p:scale>
          <a:sx n="60" d="100"/>
          <a:sy n="60" d="100"/>
        </p:scale>
        <p:origin x="1372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lson" userId="c7cba8c5976ae894" providerId="LiveId" clId="{938AA267-FAD9-424A-AAF1-D44F59D5E186}"/>
    <pc:docChg chg="undo custSel addSld delSld modSld sldOrd">
      <pc:chgData name="Lisa Wilson" userId="c7cba8c5976ae894" providerId="LiveId" clId="{938AA267-FAD9-424A-AAF1-D44F59D5E186}" dt="2022-10-02T03:02:19.352" v="1224" actId="2696"/>
      <pc:docMkLst>
        <pc:docMk/>
      </pc:docMkLst>
      <pc:sldChg chg="del">
        <pc:chgData name="Lisa Wilson" userId="c7cba8c5976ae894" providerId="LiveId" clId="{938AA267-FAD9-424A-AAF1-D44F59D5E186}" dt="2022-10-02T01:15:05.821" v="2" actId="2696"/>
        <pc:sldMkLst>
          <pc:docMk/>
          <pc:sldMk cId="332888981" sldId="256"/>
        </pc:sldMkLst>
      </pc:sldChg>
      <pc:sldChg chg="modSp mod">
        <pc:chgData name="Lisa Wilson" userId="c7cba8c5976ae894" providerId="LiveId" clId="{938AA267-FAD9-424A-AAF1-D44F59D5E186}" dt="2022-10-02T01:18:08.594" v="283" actId="20577"/>
        <pc:sldMkLst>
          <pc:docMk/>
          <pc:sldMk cId="722533050" sldId="261"/>
        </pc:sldMkLst>
        <pc:spChg chg="mod">
          <ac:chgData name="Lisa Wilson" userId="c7cba8c5976ae894" providerId="LiveId" clId="{938AA267-FAD9-424A-AAF1-D44F59D5E186}" dt="2022-10-02T01:17:12.444" v="128" actId="20577"/>
          <ac:spMkLst>
            <pc:docMk/>
            <pc:sldMk cId="722533050" sldId="261"/>
            <ac:spMk id="9" creationId="{6AFD7DD7-C34F-4CD0-BE6C-A524619D5D2E}"/>
          </ac:spMkLst>
        </pc:spChg>
        <pc:spChg chg="mod">
          <ac:chgData name="Lisa Wilson" userId="c7cba8c5976ae894" providerId="LiveId" clId="{938AA267-FAD9-424A-AAF1-D44F59D5E186}" dt="2022-10-02T01:17:35.738" v="189" actId="20577"/>
          <ac:spMkLst>
            <pc:docMk/>
            <pc:sldMk cId="722533050" sldId="261"/>
            <ac:spMk id="11" creationId="{4FCAC4EA-8286-4EA9-93DB-0153776EDB77}"/>
          </ac:spMkLst>
        </pc:spChg>
        <pc:spChg chg="mod">
          <ac:chgData name="Lisa Wilson" userId="c7cba8c5976ae894" providerId="LiveId" clId="{938AA267-FAD9-424A-AAF1-D44F59D5E186}" dt="2022-10-02T01:18:08.594" v="283" actId="20577"/>
          <ac:spMkLst>
            <pc:docMk/>
            <pc:sldMk cId="722533050" sldId="261"/>
            <ac:spMk id="13" creationId="{54E05CB4-2041-45BB-A55C-D7AFAA6097FA}"/>
          </ac:spMkLst>
        </pc:spChg>
      </pc:sldChg>
      <pc:sldChg chg="modSp mod">
        <pc:chgData name="Lisa Wilson" userId="c7cba8c5976ae894" providerId="LiveId" clId="{938AA267-FAD9-424A-AAF1-D44F59D5E186}" dt="2022-10-02T02:23:01.056" v="560" actId="255"/>
        <pc:sldMkLst>
          <pc:docMk/>
          <pc:sldMk cId="1024271676" sldId="263"/>
        </pc:sldMkLst>
        <pc:spChg chg="mod">
          <ac:chgData name="Lisa Wilson" userId="c7cba8c5976ae894" providerId="LiveId" clId="{938AA267-FAD9-424A-AAF1-D44F59D5E186}" dt="2022-10-02T02:23:01.056" v="560" actId="255"/>
          <ac:spMkLst>
            <pc:docMk/>
            <pc:sldMk cId="1024271676" sldId="263"/>
            <ac:spMk id="6" creationId="{DA70F8B3-2A2C-4D45-B7FA-67EAF8A050E3}"/>
          </ac:spMkLst>
        </pc:spChg>
        <pc:spChg chg="mod">
          <ac:chgData name="Lisa Wilson" userId="c7cba8c5976ae894" providerId="LiveId" clId="{938AA267-FAD9-424A-AAF1-D44F59D5E186}" dt="2022-10-02T01:56:23.250" v="487" actId="20577"/>
          <ac:spMkLst>
            <pc:docMk/>
            <pc:sldMk cId="1024271676" sldId="263"/>
            <ac:spMk id="9" creationId="{00000000-0000-0000-0000-000000000000}"/>
          </ac:spMkLst>
        </pc:spChg>
        <pc:picChg chg="mod">
          <ac:chgData name="Lisa Wilson" userId="c7cba8c5976ae894" providerId="LiveId" clId="{938AA267-FAD9-424A-AAF1-D44F59D5E186}" dt="2022-10-02T02:19:35.341" v="490" actId="1076"/>
          <ac:picMkLst>
            <pc:docMk/>
            <pc:sldMk cId="1024271676" sldId="263"/>
            <ac:picMk id="2" creationId="{A0F71CD3-FC14-DE57-26FF-0F6AEA233782}"/>
          </ac:picMkLst>
        </pc:picChg>
      </pc:sldChg>
      <pc:sldChg chg="modSp mod">
        <pc:chgData name="Lisa Wilson" userId="c7cba8c5976ae894" providerId="LiveId" clId="{938AA267-FAD9-424A-AAF1-D44F59D5E186}" dt="2022-10-02T02:52:19.214" v="1116" actId="255"/>
        <pc:sldMkLst>
          <pc:docMk/>
          <pc:sldMk cId="3431220521" sldId="266"/>
        </pc:sldMkLst>
        <pc:spChg chg="mod">
          <ac:chgData name="Lisa Wilson" userId="c7cba8c5976ae894" providerId="LiveId" clId="{938AA267-FAD9-424A-AAF1-D44F59D5E186}" dt="2022-10-02T02:37:41.835" v="922" actId="20577"/>
          <ac:spMkLst>
            <pc:docMk/>
            <pc:sldMk cId="3431220521" sldId="266"/>
            <ac:spMk id="7" creationId="{A0562C3A-C2EE-4E32-847F-E88AE29536C6}"/>
          </ac:spMkLst>
        </pc:spChg>
        <pc:spChg chg="mod">
          <ac:chgData name="Lisa Wilson" userId="c7cba8c5976ae894" providerId="LiveId" clId="{938AA267-FAD9-424A-AAF1-D44F59D5E186}" dt="2022-10-02T02:52:19.214" v="1116" actId="255"/>
          <ac:spMkLst>
            <pc:docMk/>
            <pc:sldMk cId="3431220521" sldId="266"/>
            <ac:spMk id="10" creationId="{5321AD96-C008-4822-84AD-FF8F4CD77613}"/>
          </ac:spMkLst>
        </pc:spChg>
        <pc:picChg chg="mod">
          <ac:chgData name="Lisa Wilson" userId="c7cba8c5976ae894" providerId="LiveId" clId="{938AA267-FAD9-424A-AAF1-D44F59D5E186}" dt="2022-10-02T02:38:34.776" v="923" actId="14826"/>
          <ac:picMkLst>
            <pc:docMk/>
            <pc:sldMk cId="3431220521" sldId="266"/>
            <ac:picMk id="9" creationId="{42B1F8B6-C35C-4F91-8257-E5018D660FD2}"/>
          </ac:picMkLst>
        </pc:picChg>
      </pc:sldChg>
      <pc:sldChg chg="addSp delSp modSp mod setBg">
        <pc:chgData name="Lisa Wilson" userId="c7cba8c5976ae894" providerId="LiveId" clId="{938AA267-FAD9-424A-AAF1-D44F59D5E186}" dt="2022-10-02T01:38:02.712" v="287" actId="26606"/>
        <pc:sldMkLst>
          <pc:docMk/>
          <pc:sldMk cId="624633804" sldId="272"/>
        </pc:sldMkLst>
        <pc:spChg chg="mod">
          <ac:chgData name="Lisa Wilson" userId="c7cba8c5976ae894" providerId="LiveId" clId="{938AA267-FAD9-424A-AAF1-D44F59D5E186}" dt="2022-10-02T01:38:02.712" v="287" actId="26606"/>
          <ac:spMkLst>
            <pc:docMk/>
            <pc:sldMk cId="624633804" sldId="272"/>
            <ac:spMk id="4" creationId="{50C29252-F227-4D39-87A7-7A8D6BCC8D23}"/>
          </ac:spMkLst>
        </pc:spChg>
        <pc:spChg chg="mod">
          <ac:chgData name="Lisa Wilson" userId="c7cba8c5976ae894" providerId="LiveId" clId="{938AA267-FAD9-424A-AAF1-D44F59D5E186}" dt="2022-10-02T01:38:02.712" v="287" actId="26606"/>
          <ac:spMkLst>
            <pc:docMk/>
            <pc:sldMk cId="624633804" sldId="272"/>
            <ac:spMk id="7" creationId="{00000000-0000-0000-0000-000000000000}"/>
          </ac:spMkLst>
        </pc:spChg>
        <pc:spChg chg="add del">
          <ac:chgData name="Lisa Wilson" userId="c7cba8c5976ae894" providerId="LiveId" clId="{938AA267-FAD9-424A-AAF1-D44F59D5E186}" dt="2022-10-02T01:38:02.712" v="287" actId="26606"/>
          <ac:spMkLst>
            <pc:docMk/>
            <pc:sldMk cId="624633804" sldId="272"/>
            <ac:spMk id="12" creationId="{2B97F24A-32CE-4C1C-A50D-3016B394DCFB}"/>
          </ac:spMkLst>
        </pc:spChg>
        <pc:spChg chg="add del">
          <ac:chgData name="Lisa Wilson" userId="c7cba8c5976ae894" providerId="LiveId" clId="{938AA267-FAD9-424A-AAF1-D44F59D5E186}" dt="2022-10-02T01:38:02.712" v="287" actId="26606"/>
          <ac:spMkLst>
            <pc:docMk/>
            <pc:sldMk cId="624633804" sldId="272"/>
            <ac:spMk id="14" creationId="{CD8B4F24-440B-49E9-B85D-733523DC064B}"/>
          </ac:spMkLst>
        </pc:spChg>
        <pc:picChg chg="add mod">
          <ac:chgData name="Lisa Wilson" userId="c7cba8c5976ae894" providerId="LiveId" clId="{938AA267-FAD9-424A-AAF1-D44F59D5E186}" dt="2022-10-02T01:38:02.712" v="287" actId="26606"/>
          <ac:picMkLst>
            <pc:docMk/>
            <pc:sldMk cId="624633804" sldId="272"/>
            <ac:picMk id="2" creationId="{CE0501FA-BF7D-27DB-4593-7A580C187A27}"/>
          </ac:picMkLst>
        </pc:picChg>
        <pc:picChg chg="del">
          <ac:chgData name="Lisa Wilson" userId="c7cba8c5976ae894" providerId="LiveId" clId="{938AA267-FAD9-424A-AAF1-D44F59D5E186}" dt="2022-10-02T01:37:39.136" v="284" actId="478"/>
          <ac:picMkLst>
            <pc:docMk/>
            <pc:sldMk cId="624633804" sldId="272"/>
            <ac:picMk id="3" creationId="{646C96D9-9D29-4C49-939D-2361E627D4E0}"/>
          </ac:picMkLst>
        </pc:picChg>
      </pc:sldChg>
      <pc:sldChg chg="modSp add mod setBg">
        <pc:chgData name="Lisa Wilson" userId="c7cba8c5976ae894" providerId="LiveId" clId="{938AA267-FAD9-424A-AAF1-D44F59D5E186}" dt="2022-10-02T03:01:31.381" v="1220" actId="14826"/>
        <pc:sldMkLst>
          <pc:docMk/>
          <pc:sldMk cId="518369770" sldId="273"/>
        </pc:sldMkLst>
        <pc:spChg chg="mod">
          <ac:chgData name="Lisa Wilson" userId="c7cba8c5976ae894" providerId="LiveId" clId="{938AA267-FAD9-424A-AAF1-D44F59D5E186}" dt="2022-10-02T02:56:52.472" v="1201" actId="1076"/>
          <ac:spMkLst>
            <pc:docMk/>
            <pc:sldMk cId="518369770" sldId="273"/>
            <ac:spMk id="2" creationId="{2E2A0AAC-F608-4F8D-BC30-01EA8DD966FE}"/>
          </ac:spMkLst>
        </pc:spChg>
        <pc:spChg chg="mod">
          <ac:chgData name="Lisa Wilson" userId="c7cba8c5976ae894" providerId="LiveId" clId="{938AA267-FAD9-424A-AAF1-D44F59D5E186}" dt="2022-10-02T02:57:21.068" v="1207" actId="1076"/>
          <ac:spMkLst>
            <pc:docMk/>
            <pc:sldMk cId="518369770" sldId="273"/>
            <ac:spMk id="3" creationId="{FEC07690-9FB5-4DFD-94E3-CCB841F28079}"/>
          </ac:spMkLst>
        </pc:spChg>
        <pc:spChg chg="mod">
          <ac:chgData name="Lisa Wilson" userId="c7cba8c5976ae894" providerId="LiveId" clId="{938AA267-FAD9-424A-AAF1-D44F59D5E186}" dt="2022-10-02T02:53:02.237" v="1118" actId="27636"/>
          <ac:spMkLst>
            <pc:docMk/>
            <pc:sldMk cId="518369770" sldId="273"/>
            <ac:spMk id="5" creationId="{DF8E83C4-8B61-4C43-B90A-B9DB8FEEA59E}"/>
          </ac:spMkLst>
        </pc:spChg>
        <pc:picChg chg="mod modCrop">
          <ac:chgData name="Lisa Wilson" userId="c7cba8c5976ae894" providerId="LiveId" clId="{938AA267-FAD9-424A-AAF1-D44F59D5E186}" dt="2022-10-02T03:01:31.381" v="1220" actId="14826"/>
          <ac:picMkLst>
            <pc:docMk/>
            <pc:sldMk cId="518369770" sldId="273"/>
            <ac:picMk id="7" creationId="{97870C61-8AB8-589C-6A63-A5527C3CBAB7}"/>
          </ac:picMkLst>
        </pc:picChg>
      </pc:sldChg>
      <pc:sldChg chg="modSp mod">
        <pc:chgData name="Lisa Wilson" userId="c7cba8c5976ae894" providerId="LiveId" clId="{938AA267-FAD9-424A-AAF1-D44F59D5E186}" dt="2022-10-02T01:14:02.921" v="0" actId="1076"/>
        <pc:sldMkLst>
          <pc:docMk/>
          <pc:sldMk cId="814042542" sldId="287"/>
        </pc:sldMkLst>
        <pc:picChg chg="mod">
          <ac:chgData name="Lisa Wilson" userId="c7cba8c5976ae894" providerId="LiveId" clId="{938AA267-FAD9-424A-AAF1-D44F59D5E186}" dt="2022-10-02T01:14:02.921" v="0" actId="1076"/>
          <ac:picMkLst>
            <pc:docMk/>
            <pc:sldMk cId="814042542" sldId="287"/>
            <ac:picMk id="4" creationId="{A57FA6E2-E6FA-4F9B-9AA7-787BF6DC6AD5}"/>
          </ac:picMkLst>
        </pc:picChg>
      </pc:sldChg>
      <pc:sldChg chg="modSp mod">
        <pc:chgData name="Lisa Wilson" userId="c7cba8c5976ae894" providerId="LiveId" clId="{938AA267-FAD9-424A-AAF1-D44F59D5E186}" dt="2022-10-02T02:36:14.358" v="876" actId="14826"/>
        <pc:sldMkLst>
          <pc:docMk/>
          <pc:sldMk cId="2897505540" sldId="290"/>
        </pc:sldMkLst>
        <pc:spChg chg="mod">
          <ac:chgData name="Lisa Wilson" userId="c7cba8c5976ae894" providerId="LiveId" clId="{938AA267-FAD9-424A-AAF1-D44F59D5E186}" dt="2022-10-02T02:34:24.826" v="875" actId="20577"/>
          <ac:spMkLst>
            <pc:docMk/>
            <pc:sldMk cId="2897505540" sldId="290"/>
            <ac:spMk id="6" creationId="{DA70F8B3-2A2C-4D45-B7FA-67EAF8A050E3}"/>
          </ac:spMkLst>
        </pc:spChg>
        <pc:spChg chg="mod">
          <ac:chgData name="Lisa Wilson" userId="c7cba8c5976ae894" providerId="LiveId" clId="{938AA267-FAD9-424A-AAF1-D44F59D5E186}" dt="2022-10-02T02:25:34.508" v="597" actId="20577"/>
          <ac:spMkLst>
            <pc:docMk/>
            <pc:sldMk cId="2897505540" sldId="290"/>
            <ac:spMk id="9" creationId="{00000000-0000-0000-0000-000000000000}"/>
          </ac:spMkLst>
        </pc:spChg>
        <pc:picChg chg="mod">
          <ac:chgData name="Lisa Wilson" userId="c7cba8c5976ae894" providerId="LiveId" clId="{938AA267-FAD9-424A-AAF1-D44F59D5E186}" dt="2022-10-02T02:36:14.358" v="876" actId="14826"/>
          <ac:picMkLst>
            <pc:docMk/>
            <pc:sldMk cId="2897505540" sldId="290"/>
            <ac:picMk id="3" creationId="{A022FD21-20D5-AD2E-7CB8-5183DBC5CD43}"/>
          </ac:picMkLst>
        </pc:picChg>
      </pc:sldChg>
      <pc:sldChg chg="addSp modSp mod setBg">
        <pc:chgData name="Lisa Wilson" userId="c7cba8c5976ae894" providerId="LiveId" clId="{938AA267-FAD9-424A-AAF1-D44F59D5E186}" dt="2022-10-02T02:51:39.190" v="1114" actId="26606"/>
        <pc:sldMkLst>
          <pc:docMk/>
          <pc:sldMk cId="3949393731" sldId="292"/>
        </pc:sldMkLst>
        <pc:spChg chg="mod">
          <ac:chgData name="Lisa Wilson" userId="c7cba8c5976ae894" providerId="LiveId" clId="{938AA267-FAD9-424A-AAF1-D44F59D5E186}" dt="2022-10-02T02:51:39.190" v="1114" actId="26606"/>
          <ac:spMkLst>
            <pc:docMk/>
            <pc:sldMk cId="3949393731" sldId="292"/>
            <ac:spMk id="2" creationId="{94131412-57F8-59F5-3DD0-32C668A9638C}"/>
          </ac:spMkLst>
        </pc:spChg>
        <pc:spChg chg="mod">
          <ac:chgData name="Lisa Wilson" userId="c7cba8c5976ae894" providerId="LiveId" clId="{938AA267-FAD9-424A-AAF1-D44F59D5E186}" dt="2022-10-02T02:51:39.190" v="1114" actId="26606"/>
          <ac:spMkLst>
            <pc:docMk/>
            <pc:sldMk cId="3949393731" sldId="292"/>
            <ac:spMk id="3" creationId="{AE19663B-D146-E94F-2918-EFC555F5625A}"/>
          </ac:spMkLst>
        </pc:spChg>
        <pc:spChg chg="add">
          <ac:chgData name="Lisa Wilson" userId="c7cba8c5976ae894" providerId="LiveId" clId="{938AA267-FAD9-424A-AAF1-D44F59D5E186}" dt="2022-10-02T02:51:39.190" v="1114" actId="26606"/>
          <ac:spMkLst>
            <pc:docMk/>
            <pc:sldMk cId="3949393731" sldId="292"/>
            <ac:spMk id="9" creationId="{A2509F26-B5DC-4BA7-B476-4CB044237A2E}"/>
          </ac:spMkLst>
        </pc:spChg>
        <pc:spChg chg="add">
          <ac:chgData name="Lisa Wilson" userId="c7cba8c5976ae894" providerId="LiveId" clId="{938AA267-FAD9-424A-AAF1-D44F59D5E186}" dt="2022-10-02T02:51:39.190" v="1114" actId="26606"/>
          <ac:spMkLst>
            <pc:docMk/>
            <pc:sldMk cId="3949393731" sldId="292"/>
            <ac:spMk id="11" creationId="{DB103EB1-B135-4526-B883-33228FC27FF1}"/>
          </ac:spMkLst>
        </pc:spChg>
        <pc:picChg chg="mod ord">
          <ac:chgData name="Lisa Wilson" userId="c7cba8c5976ae894" providerId="LiveId" clId="{938AA267-FAD9-424A-AAF1-D44F59D5E186}" dt="2022-10-02T02:51:39.190" v="1114" actId="26606"/>
          <ac:picMkLst>
            <pc:docMk/>
            <pc:sldMk cId="3949393731" sldId="292"/>
            <ac:picMk id="4" creationId="{DDC21C14-0024-110A-43D8-05DA597EE2E7}"/>
          </ac:picMkLst>
        </pc:picChg>
      </pc:sldChg>
      <pc:sldChg chg="del">
        <pc:chgData name="Lisa Wilson" userId="c7cba8c5976ae894" providerId="LiveId" clId="{938AA267-FAD9-424A-AAF1-D44F59D5E186}" dt="2022-10-02T03:02:19.352" v="1224" actId="2696"/>
        <pc:sldMkLst>
          <pc:docMk/>
          <pc:sldMk cId="3970769582" sldId="293"/>
        </pc:sldMkLst>
      </pc:sldChg>
      <pc:sldChg chg="modSp add mod">
        <pc:chgData name="Lisa Wilson" userId="c7cba8c5976ae894" providerId="LiveId" clId="{938AA267-FAD9-424A-AAF1-D44F59D5E186}" dt="2022-10-02T01:16:08.514" v="58" actId="20577"/>
        <pc:sldMkLst>
          <pc:docMk/>
          <pc:sldMk cId="3521908620" sldId="294"/>
        </pc:sldMkLst>
        <pc:spChg chg="mod">
          <ac:chgData name="Lisa Wilson" userId="c7cba8c5976ae894" providerId="LiveId" clId="{938AA267-FAD9-424A-AAF1-D44F59D5E186}" dt="2022-10-02T01:15:58.323" v="51" actId="1076"/>
          <ac:spMkLst>
            <pc:docMk/>
            <pc:sldMk cId="3521908620" sldId="294"/>
            <ac:spMk id="3" creationId="{15157942-FAFD-41D0-9C01-6A28A2E35B35}"/>
          </ac:spMkLst>
        </pc:spChg>
        <pc:spChg chg="mod">
          <ac:chgData name="Lisa Wilson" userId="c7cba8c5976ae894" providerId="LiveId" clId="{938AA267-FAD9-424A-AAF1-D44F59D5E186}" dt="2022-10-02T01:15:24.976" v="14" actId="20577"/>
          <ac:spMkLst>
            <pc:docMk/>
            <pc:sldMk cId="3521908620" sldId="294"/>
            <ac:spMk id="4" creationId="{00000000-0000-0000-0000-000000000000}"/>
          </ac:spMkLst>
        </pc:spChg>
        <pc:spChg chg="mod">
          <ac:chgData name="Lisa Wilson" userId="c7cba8c5976ae894" providerId="LiveId" clId="{938AA267-FAD9-424A-AAF1-D44F59D5E186}" dt="2022-10-02T01:16:08.514" v="58" actId="20577"/>
          <ac:spMkLst>
            <pc:docMk/>
            <pc:sldMk cId="3521908620" sldId="294"/>
            <ac:spMk id="5" creationId="{2B7DC26F-845E-9FBB-1AE0-39F1DCAE8946}"/>
          </ac:spMkLst>
        </pc:spChg>
      </pc:sldChg>
      <pc:sldChg chg="addSp modSp new mod setBg">
        <pc:chgData name="Lisa Wilson" userId="c7cba8c5976ae894" providerId="LiveId" clId="{938AA267-FAD9-424A-AAF1-D44F59D5E186}" dt="2022-10-02T01:53:28.536" v="461" actId="20577"/>
        <pc:sldMkLst>
          <pc:docMk/>
          <pc:sldMk cId="598261884" sldId="295"/>
        </pc:sldMkLst>
        <pc:spChg chg="mod">
          <ac:chgData name="Lisa Wilson" userId="c7cba8c5976ae894" providerId="LiveId" clId="{938AA267-FAD9-424A-AAF1-D44F59D5E186}" dt="2022-10-02T01:53:28.536" v="461" actId="20577"/>
          <ac:spMkLst>
            <pc:docMk/>
            <pc:sldMk cId="598261884" sldId="295"/>
            <ac:spMk id="2" creationId="{D009A576-7C55-36EA-4F62-D71136926BCD}"/>
          </ac:spMkLst>
        </pc:spChg>
        <pc:spChg chg="mod">
          <ac:chgData name="Lisa Wilson" userId="c7cba8c5976ae894" providerId="LiveId" clId="{938AA267-FAD9-424A-AAF1-D44F59D5E186}" dt="2022-10-02T01:51:52.993" v="391" actId="1076"/>
          <ac:spMkLst>
            <pc:docMk/>
            <pc:sldMk cId="598261884" sldId="295"/>
            <ac:spMk id="3" creationId="{3A50D59E-1353-CF17-A5BE-83E38532A056}"/>
          </ac:spMkLst>
        </pc:spChg>
        <pc:spChg chg="mod">
          <ac:chgData name="Lisa Wilson" userId="c7cba8c5976ae894" providerId="LiveId" clId="{938AA267-FAD9-424A-AAF1-D44F59D5E186}" dt="2022-10-02T01:41:13.116" v="290" actId="26606"/>
          <ac:spMkLst>
            <pc:docMk/>
            <pc:sldMk cId="598261884" sldId="295"/>
            <ac:spMk id="4" creationId="{8A1E19C6-332E-5E05-1FC4-BA64733F7F31}"/>
          </ac:spMkLst>
        </pc:spChg>
        <pc:spChg chg="mod">
          <ac:chgData name="Lisa Wilson" userId="c7cba8c5976ae894" providerId="LiveId" clId="{938AA267-FAD9-424A-AAF1-D44F59D5E186}" dt="2022-10-02T01:41:13.116" v="290" actId="26606"/>
          <ac:spMkLst>
            <pc:docMk/>
            <pc:sldMk cId="598261884" sldId="295"/>
            <ac:spMk id="5" creationId="{6BB360BD-F8A5-F0F3-81A8-AC2B201F9E2E}"/>
          </ac:spMkLst>
        </pc:spChg>
        <pc:spChg chg="add">
          <ac:chgData name="Lisa Wilson" userId="c7cba8c5976ae894" providerId="LiveId" clId="{938AA267-FAD9-424A-AAF1-D44F59D5E186}" dt="2022-10-02T01:41:13.116" v="290" actId="26606"/>
          <ac:spMkLst>
            <pc:docMk/>
            <pc:sldMk cId="598261884" sldId="295"/>
            <ac:spMk id="11" creationId="{870A1295-61BC-4214-AA3E-D396673024D0}"/>
          </ac:spMkLst>
        </pc:spChg>
        <pc:grpChg chg="add">
          <ac:chgData name="Lisa Wilson" userId="c7cba8c5976ae894" providerId="LiveId" clId="{938AA267-FAD9-424A-AAF1-D44F59D5E186}" dt="2022-10-02T01:41:13.116" v="290" actId="26606"/>
          <ac:grpSpMkLst>
            <pc:docMk/>
            <pc:sldMk cId="598261884" sldId="295"/>
            <ac:grpSpMk id="13" creationId="{0B139475-2B26-4CA9-9413-DE741E49F7BB}"/>
          </ac:grpSpMkLst>
        </pc:grpChg>
        <pc:picChg chg="add mod ord">
          <ac:chgData name="Lisa Wilson" userId="c7cba8c5976ae894" providerId="LiveId" clId="{938AA267-FAD9-424A-AAF1-D44F59D5E186}" dt="2022-10-02T01:51:46.294" v="390" actId="1076"/>
          <ac:picMkLst>
            <pc:docMk/>
            <pc:sldMk cId="598261884" sldId="295"/>
            <ac:picMk id="6" creationId="{9ACFBE57-E8B1-85A6-22EE-883F8193EE23}"/>
          </ac:picMkLst>
        </pc:picChg>
      </pc:sldChg>
      <pc:sldChg chg="add ord">
        <pc:chgData name="Lisa Wilson" userId="c7cba8c5976ae894" providerId="LiveId" clId="{938AA267-FAD9-424A-AAF1-D44F59D5E186}" dt="2022-10-02T03:02:05.094" v="1223"/>
        <pc:sldMkLst>
          <pc:docMk/>
          <pc:sldMk cId="3041992186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3EE0-DD97-459E-922F-44A1DE08AD51}" type="datetimeFigureOut">
              <a:rPr lang="en-IN" smtClean="0"/>
              <a:t>01-10-2022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EC59-E5D4-4B4D-A9CE-0475D0A2E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767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f.ly/logosres/eastons?hw=Mercy-sea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913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297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567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4635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Mercy Seat wat the top or covering for the Ark of the Covenant.  The Spirit of God dwelled between the two cherubim.  God promises to 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Meet with them there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Instruct them there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Appear to them in a “cloud” there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Grant them mercy there</a:t>
            </a:r>
          </a:p>
          <a:p>
            <a:endParaRPr lang="en-US" dirty="0"/>
          </a:p>
          <a:p>
            <a:r>
              <a:rPr lang="en-US" sz="1400" b="1" dirty="0"/>
              <a:t>Mercy-seat</a:t>
            </a:r>
            <a:r>
              <a:rPr lang="en-US" sz="1200" b="1" dirty="0"/>
              <a:t>—(Heb. </a:t>
            </a:r>
            <a:r>
              <a:rPr lang="en-US" sz="1200" b="1" dirty="0" err="1"/>
              <a:t>kapporeth</a:t>
            </a:r>
            <a:r>
              <a:rPr lang="en-US" sz="1200" b="1" dirty="0"/>
              <a:t>), a “covering;” LXX. and N.T., </a:t>
            </a:r>
            <a:r>
              <a:rPr lang="en-US" sz="1200" b="1" dirty="0" err="1"/>
              <a:t>hilasterion</a:t>
            </a:r>
            <a:r>
              <a:rPr lang="en-US" sz="1200" b="1" dirty="0"/>
              <a:t>; Vulg., </a:t>
            </a:r>
            <a:r>
              <a:rPr lang="en-US" sz="1200" b="1" dirty="0" err="1"/>
              <a:t>propitiatorium</a:t>
            </a:r>
            <a:r>
              <a:rPr lang="en-US" sz="1200" b="1" dirty="0"/>
              <a:t>), the covering or lid of the ark of the covenant (q.v.). It was of acacia wood, overlaid with gold, or perhaps rather a plate of solid gold, 2 1/2 cubits long and 1 1/2 broad (Ex. 25:17; 30:6; 31:7). It is compared to the throne of grace (Heb. 9:5; Eph. 2:6). The holy of holies is called the “place of the mercy-seat” (1 Chr. 28:11: Lev. 16:2).</a:t>
            </a:r>
          </a:p>
          <a:p>
            <a:pPr lvl="1"/>
            <a:r>
              <a:rPr lang="en-US" dirty="0"/>
              <a:t> Easton, M. G. (1893). In . New York: Harper &amp; Brothers.</a:t>
            </a:r>
          </a:p>
          <a:p>
            <a:r>
              <a:rPr lang="en-US" b="0" i="0" u="none" strike="noStrike" baseline="0" dirty="0"/>
              <a:t> Easton, M. G. (1893). In </a:t>
            </a:r>
            <a:r>
              <a:rPr lang="en-US" b="0" i="1" u="sng" strike="noStrike" baseline="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Illustrated Bible Dictionary and Treasury of Biblical History, Biography, Geography, Doctrine, and Literature</a:t>
            </a:r>
            <a:r>
              <a:rPr lang="en-US" b="0" i="0" u="none" strike="noStrike" baseline="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New York: Harper &amp; Brothers.</a:t>
            </a:r>
          </a:p>
          <a:p>
            <a:endParaRPr lang="en-US" b="0" i="0" u="none" strike="noStrike" baseline="0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Inside the Ark of the Covenant were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two tablets of law, known as the Ten Commandments, which God gave to Moses, Aaron's rod which budded, and a jar of manna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937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4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33-1CAE-477E-8C32-8B79F303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590800"/>
            <a:ext cx="7924800" cy="1219200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6A270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362E7-E657-4773-B0DE-8B661C3F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7924800" cy="5334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3F58B-1BB1-47AE-907D-015CB0E6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608C-8BC9-475A-B4E3-59D77FB2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608A-7B5D-4178-BB43-1CB2E2D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72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3344-9AB0-4610-B81D-30CA546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BF0F-6098-4BD5-B472-7ED76233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5B0D-6FF3-49AB-B363-5E22C8BF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CBF87-0CE2-4CB0-BA36-2E6B56B8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5526C-E9AE-4F6A-8DC1-C048D09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5E2C9-501A-4B4D-92FB-1FDAB9FF2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8683D-983A-443D-8768-C42A6CDE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B092-9ED9-4D2C-A219-76771BC0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88D6-9D15-43C3-BAFF-DCC38777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33F9-8F57-4551-BF8F-9707D7ED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B2CE-FBA9-4F05-A590-D14307A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8FE9-108E-4FD8-9E19-E80BDC2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9B1-A214-4D72-9629-CF61CC9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09739"/>
            <a:ext cx="77724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2552-F2B8-401D-AF33-F60C94D6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589464"/>
            <a:ext cx="77724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65D7-E5C9-4A2E-901B-D1B8F936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573BE-5E4D-48CB-9F50-6AD9EBC2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5BD73-F1E6-4A61-9094-5B079F86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356-6F8C-480A-A714-90AC3674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CE66-C769-4392-9D37-0C8888B2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3873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6F996-2645-48F9-83AB-D75E4A58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700" y="1825625"/>
            <a:ext cx="38735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2800F-7DB9-4F38-A156-AF2AC47C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B71F5-3D72-460D-81E8-747A5943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438A-108C-4C6B-86A4-A441DDF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D0C6-B890-4CC8-845D-3124EF0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F85E-5E67-4BAC-9F99-0794F47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2425"/>
            <a:ext cx="38735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950D-9FC6-45C6-B303-7E2DA51CF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270125"/>
            <a:ext cx="3873500" cy="3906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9DF54-A3E5-4D1A-B02F-79CC327A6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4700" y="1622425"/>
            <a:ext cx="38735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09FD7-61A0-498E-A849-8FE26DC42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4700" y="2270125"/>
            <a:ext cx="3873500" cy="3906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A27EF-BF96-4C40-9DB3-7485787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C5B1C2-253A-4E54-B4F6-3964B576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85552-8B28-42ED-98B8-C088EDE8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756D-E7A3-4F10-813F-3D1927E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3A0DD-49A9-4590-8AC8-4A0AEF0F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D0FD0-7125-4F74-9EB4-C0DDBFB6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6834E-D582-453B-BC55-A9657026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9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A91E-9A3E-44AD-8322-CB3578AB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8BABB-901B-4853-A951-24232876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91467-89AA-47CC-9921-435743B6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CBE3-7499-4604-BB77-94DCF77A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4800"/>
            <a:ext cx="7772400" cy="11430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CAB-10F0-4B5A-917C-6D2F8415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378" y="1851025"/>
            <a:ext cx="462915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C22-0A97-4D5A-B697-9E9DDE3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51025"/>
            <a:ext cx="2949178" cy="4351338"/>
          </a:xfrm>
        </p:spPr>
        <p:txBody>
          <a:bodyPr tIns="864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B5C8-BC4A-4122-B8D1-324E2D18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D4018-2C8E-4E13-815A-04988366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FD6A3-5ADC-4047-9EB4-8CF5AF4B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4D4E-0112-4388-9E28-74BBDBB5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04800"/>
            <a:ext cx="7772400" cy="11430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90C37-339F-49EE-9872-381D65F6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50508" y="1825625"/>
            <a:ext cx="5242984" cy="3932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74E-7496-4B63-8D17-D81C7E06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7000" y="5783263"/>
            <a:ext cx="6350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89EFE-5D3D-45B1-91D2-32B90AD7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75EBD-6E2C-4733-87AD-3A1B3B1C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665FE-E926-431C-B6D7-8F659941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831AC-D821-4D45-86AE-9DF70C74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F8B2-EC91-421F-9512-17A08B2B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77724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589-AF80-4982-BC15-2AD0A18D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23D72329-1DDB-4EFD-B18E-180334A8D4EF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A16D-7C57-4B41-BBF9-07B74CD68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82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B4F6-58AD-4E4A-8C29-997EBD568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A270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2" y="847889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AAC-F608-4F8D-BC30-01EA8DD9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539950"/>
            <a:ext cx="3065480" cy="2150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chemeClr val="tx1"/>
                </a:solidFill>
              </a:rPr>
              <a:t>Next Week’s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07690-9FB5-4DFD-94E3-CCB841F2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605" y="4075724"/>
            <a:ext cx="3182855" cy="20326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Obedience in Building the Tabernacle</a:t>
            </a:r>
          </a:p>
          <a:p>
            <a:r>
              <a:rPr lang="en-US" dirty="0">
                <a:solidFill>
                  <a:schemeClr val="tx1"/>
                </a:solidFill>
              </a:rPr>
              <a:t>Exodus 40:16-21, 29-30, 34, 38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70C61-8AB8-589C-6A63-A5527C3C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083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83C4-8B61-4C43-B90A-B9DB8FEE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460" y="603504"/>
            <a:ext cx="41148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5DD17A0F-4821-4802-8EF4-96BC11F9F858}" type="slidenum">
              <a:rPr lang="en-US" sz="13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10</a:t>
            </a:fld>
            <a:endParaRPr lang="en-US" sz="13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836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2" y="847889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C4061-EB6F-41B0-8E87-281745A3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618"/>
            <a:ext cx="9213574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30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956" y="901243"/>
            <a:ext cx="6313035" cy="51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7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FE0E07D-F634-46F9-9CEE-B001930F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46" y="857250"/>
            <a:ext cx="4039376" cy="538583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1473BED-E51D-4977-964B-6B3B3B01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45" y="1323148"/>
            <a:ext cx="5961750" cy="423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69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25209" y="3429000"/>
            <a:ext cx="4632251" cy="5334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5D2107"/>
                </a:solidFill>
                <a:latin typeface="Bradley Hand ITC" panose="03070402050302030203" pitchFamily="66" charset="0"/>
              </a:rPr>
              <a:t>October 2,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7F6A5-9A81-4860-924D-48C52FAA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99" y="29689"/>
            <a:ext cx="1757166" cy="175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57942-FAFD-41D0-9C01-6A28A2E35B35}"/>
              </a:ext>
            </a:extLst>
          </p:cNvPr>
          <p:cNvSpPr txBox="1"/>
          <p:nvPr/>
        </p:nvSpPr>
        <p:spPr>
          <a:xfrm>
            <a:off x="644013" y="4213842"/>
            <a:ext cx="7855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5D2107"/>
                </a:solidFill>
                <a:latin typeface="Bodoni MT Condensed" panose="02070606080606020203" pitchFamily="18" charset="0"/>
              </a:rPr>
              <a:t>Obedience in Worshipping God Alone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DC26F-845E-9FBB-1AE0-39F1DCAE8946}"/>
              </a:ext>
            </a:extLst>
          </p:cNvPr>
          <p:cNvSpPr txBox="1"/>
          <p:nvPr/>
        </p:nvSpPr>
        <p:spPr>
          <a:xfrm>
            <a:off x="1539117" y="5801046"/>
            <a:ext cx="557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D2107"/>
                </a:solidFill>
                <a:latin typeface="Bradley Hand ITC" panose="03070402050302030203" pitchFamily="66" charset="0"/>
              </a:rPr>
              <a:t>Exodus 20:1-11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869DF-F6EE-BBB4-47EC-E9144E49C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r="23140"/>
          <a:stretch/>
        </p:blipFill>
        <p:spPr>
          <a:xfrm>
            <a:off x="609600" y="217648"/>
            <a:ext cx="3200107" cy="4163316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190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7745" y="509845"/>
            <a:ext cx="7772400" cy="11430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5D2107"/>
                </a:solidFill>
                <a:latin typeface="Bradley Hand ITC" panose="03070402050302030203" pitchFamily="66" charset="0"/>
                <a:ea typeface="+mn-ea"/>
                <a:cs typeface="+mn-cs"/>
              </a:rPr>
              <a:t>Today’s Aim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D99178-7BEE-4634-A7E5-EEDA9A30E854}"/>
              </a:ext>
            </a:extLst>
          </p:cNvPr>
          <p:cNvGrpSpPr/>
          <p:nvPr/>
        </p:nvGrpSpPr>
        <p:grpSpPr>
          <a:xfrm>
            <a:off x="1389441" y="1968137"/>
            <a:ext cx="6401817" cy="3867999"/>
            <a:chOff x="1406219" y="1770870"/>
            <a:chExt cx="6401817" cy="385505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FD7DD7-C34F-4CD0-BE6C-A524619D5D2E}"/>
                </a:ext>
              </a:extLst>
            </p:cNvPr>
            <p:cNvSpPr/>
            <p:nvPr/>
          </p:nvSpPr>
          <p:spPr>
            <a:xfrm>
              <a:off x="1406219" y="1770870"/>
              <a:ext cx="6361309" cy="1198697"/>
            </a:xfrm>
            <a:custGeom>
              <a:avLst/>
              <a:gdLst>
                <a:gd name="connsiteX0" fmla="*/ 0 w 6361309"/>
                <a:gd name="connsiteY0" fmla="*/ 162899 h 977372"/>
                <a:gd name="connsiteX1" fmla="*/ 162899 w 6361309"/>
                <a:gd name="connsiteY1" fmla="*/ 0 h 977372"/>
                <a:gd name="connsiteX2" fmla="*/ 6198410 w 6361309"/>
                <a:gd name="connsiteY2" fmla="*/ 0 h 977372"/>
                <a:gd name="connsiteX3" fmla="*/ 6361309 w 6361309"/>
                <a:gd name="connsiteY3" fmla="*/ 162899 h 977372"/>
                <a:gd name="connsiteX4" fmla="*/ 6361309 w 6361309"/>
                <a:gd name="connsiteY4" fmla="*/ 814473 h 977372"/>
                <a:gd name="connsiteX5" fmla="*/ 6198410 w 6361309"/>
                <a:gd name="connsiteY5" fmla="*/ 977372 h 977372"/>
                <a:gd name="connsiteX6" fmla="*/ 162899 w 6361309"/>
                <a:gd name="connsiteY6" fmla="*/ 977372 h 977372"/>
                <a:gd name="connsiteX7" fmla="*/ 0 w 6361309"/>
                <a:gd name="connsiteY7" fmla="*/ 814473 h 977372"/>
                <a:gd name="connsiteX8" fmla="*/ 0 w 6361309"/>
                <a:gd name="connsiteY8" fmla="*/ 162899 h 97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61309" h="977372">
                  <a:moveTo>
                    <a:pt x="0" y="162899"/>
                  </a:moveTo>
                  <a:cubicBezTo>
                    <a:pt x="0" y="72932"/>
                    <a:pt x="72932" y="0"/>
                    <a:pt x="162899" y="0"/>
                  </a:cubicBezTo>
                  <a:lnTo>
                    <a:pt x="6198410" y="0"/>
                  </a:lnTo>
                  <a:cubicBezTo>
                    <a:pt x="6288377" y="0"/>
                    <a:pt x="6361309" y="72932"/>
                    <a:pt x="6361309" y="162899"/>
                  </a:cubicBezTo>
                  <a:lnTo>
                    <a:pt x="6361309" y="814473"/>
                  </a:lnTo>
                  <a:cubicBezTo>
                    <a:pt x="6361309" y="904440"/>
                    <a:pt x="6288377" y="977372"/>
                    <a:pt x="6198410" y="977372"/>
                  </a:cubicBezTo>
                  <a:lnTo>
                    <a:pt x="162899" y="977372"/>
                  </a:lnTo>
                  <a:cubicBezTo>
                    <a:pt x="72932" y="977372"/>
                    <a:pt x="0" y="904440"/>
                    <a:pt x="0" y="814473"/>
                  </a:cubicBezTo>
                  <a:lnTo>
                    <a:pt x="0" y="162899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258" tIns="47711" rIns="242258" bIns="47711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latin typeface="Bodoni MT" panose="02070603080606020203" pitchFamily="18" charset="0"/>
                </a:rPr>
                <a:t>FACTS</a:t>
              </a:r>
              <a:r>
                <a:rPr lang="en-US" sz="1800" b="1" kern="1200" dirty="0">
                  <a:latin typeface="Bodoni MT" panose="02070603080606020203" pitchFamily="18" charset="0"/>
                </a:rPr>
                <a:t>: </a:t>
              </a:r>
              <a:br>
                <a:rPr lang="en-US" sz="1800" kern="1200" dirty="0">
                  <a:latin typeface="Bodoni MT" panose="02070603080606020203" pitchFamily="18" charset="0"/>
                </a:rPr>
              </a:br>
              <a:r>
                <a:rPr lang="en-US" sz="1800" kern="1200" dirty="0">
                  <a:latin typeface="Bodoni MT" panose="02070603080606020203" pitchFamily="18" charset="0"/>
                </a:rPr>
                <a:t>To </a:t>
              </a:r>
              <a:r>
                <a:rPr lang="en-US" dirty="0">
                  <a:latin typeface="Bodoni MT" panose="02070603080606020203" pitchFamily="18" charset="0"/>
                </a:rPr>
                <a:t>study how God makes Himself known to His people through a covenant.</a:t>
              </a:r>
              <a:endParaRPr lang="en-US" sz="1800" kern="1200" dirty="0">
                <a:latin typeface="Bodoni MT" panose="02070603080606020203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CAC4EA-8286-4EA9-93DB-0153776EDB77}"/>
                </a:ext>
              </a:extLst>
            </p:cNvPr>
            <p:cNvSpPr/>
            <p:nvPr/>
          </p:nvSpPr>
          <p:spPr>
            <a:xfrm>
              <a:off x="1421093" y="3099049"/>
              <a:ext cx="6331559" cy="1198696"/>
            </a:xfrm>
            <a:custGeom>
              <a:avLst/>
              <a:gdLst>
                <a:gd name="connsiteX0" fmla="*/ 0 w 6331559"/>
                <a:gd name="connsiteY0" fmla="*/ 133462 h 800754"/>
                <a:gd name="connsiteX1" fmla="*/ 133462 w 6331559"/>
                <a:gd name="connsiteY1" fmla="*/ 0 h 800754"/>
                <a:gd name="connsiteX2" fmla="*/ 6198097 w 6331559"/>
                <a:gd name="connsiteY2" fmla="*/ 0 h 800754"/>
                <a:gd name="connsiteX3" fmla="*/ 6331559 w 6331559"/>
                <a:gd name="connsiteY3" fmla="*/ 133462 h 800754"/>
                <a:gd name="connsiteX4" fmla="*/ 6331559 w 6331559"/>
                <a:gd name="connsiteY4" fmla="*/ 667292 h 800754"/>
                <a:gd name="connsiteX5" fmla="*/ 6198097 w 6331559"/>
                <a:gd name="connsiteY5" fmla="*/ 800754 h 800754"/>
                <a:gd name="connsiteX6" fmla="*/ 133462 w 6331559"/>
                <a:gd name="connsiteY6" fmla="*/ 800754 h 800754"/>
                <a:gd name="connsiteX7" fmla="*/ 0 w 6331559"/>
                <a:gd name="connsiteY7" fmla="*/ 667292 h 800754"/>
                <a:gd name="connsiteX8" fmla="*/ 0 w 6331559"/>
                <a:gd name="connsiteY8" fmla="*/ 133462 h 80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1559" h="800754">
                  <a:moveTo>
                    <a:pt x="0" y="133462"/>
                  </a:moveTo>
                  <a:cubicBezTo>
                    <a:pt x="0" y="59753"/>
                    <a:pt x="59753" y="0"/>
                    <a:pt x="133462" y="0"/>
                  </a:cubicBezTo>
                  <a:lnTo>
                    <a:pt x="6198097" y="0"/>
                  </a:lnTo>
                  <a:cubicBezTo>
                    <a:pt x="6271806" y="0"/>
                    <a:pt x="6331559" y="59753"/>
                    <a:pt x="6331559" y="133462"/>
                  </a:cubicBezTo>
                  <a:lnTo>
                    <a:pt x="6331559" y="667292"/>
                  </a:lnTo>
                  <a:cubicBezTo>
                    <a:pt x="6331559" y="741001"/>
                    <a:pt x="6271806" y="800754"/>
                    <a:pt x="6198097" y="800754"/>
                  </a:cubicBezTo>
                  <a:lnTo>
                    <a:pt x="133462" y="800754"/>
                  </a:lnTo>
                  <a:cubicBezTo>
                    <a:pt x="59753" y="800754"/>
                    <a:pt x="0" y="741001"/>
                    <a:pt x="0" y="667292"/>
                  </a:cubicBezTo>
                  <a:lnTo>
                    <a:pt x="0" y="133462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3637" tIns="39090" rIns="233637" bIns="3909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PRINCIPLE</a:t>
              </a:r>
              <a:r>
                <a:rPr lang="en-US" sz="1800" kern="1200" dirty="0"/>
                <a:t>:</a:t>
              </a:r>
              <a:br>
                <a:rPr lang="en-US" sz="1800" kern="1200" dirty="0"/>
              </a:b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To show that our Gd is </a:t>
              </a:r>
              <a:r>
                <a:rPr lang="en-US" sz="1800" kern="1200" dirty="0" err="1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sa</a:t>
              </a: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 covenant-keeping God like no other.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4E05CB4-2041-45BB-A55C-D7AFAA6097FA}"/>
                </a:ext>
              </a:extLst>
            </p:cNvPr>
            <p:cNvSpPr/>
            <p:nvPr/>
          </p:nvSpPr>
          <p:spPr>
            <a:xfrm>
              <a:off x="1406219" y="4427226"/>
              <a:ext cx="6401817" cy="1198697"/>
            </a:xfrm>
            <a:custGeom>
              <a:avLst/>
              <a:gdLst>
                <a:gd name="connsiteX0" fmla="*/ 0 w 6401817"/>
                <a:gd name="connsiteY0" fmla="*/ 162563 h 975359"/>
                <a:gd name="connsiteX1" fmla="*/ 162563 w 6401817"/>
                <a:gd name="connsiteY1" fmla="*/ 0 h 975359"/>
                <a:gd name="connsiteX2" fmla="*/ 6239254 w 6401817"/>
                <a:gd name="connsiteY2" fmla="*/ 0 h 975359"/>
                <a:gd name="connsiteX3" fmla="*/ 6401817 w 6401817"/>
                <a:gd name="connsiteY3" fmla="*/ 162563 h 975359"/>
                <a:gd name="connsiteX4" fmla="*/ 6401817 w 6401817"/>
                <a:gd name="connsiteY4" fmla="*/ 812796 h 975359"/>
                <a:gd name="connsiteX5" fmla="*/ 6239254 w 6401817"/>
                <a:gd name="connsiteY5" fmla="*/ 975359 h 975359"/>
                <a:gd name="connsiteX6" fmla="*/ 162563 w 6401817"/>
                <a:gd name="connsiteY6" fmla="*/ 975359 h 975359"/>
                <a:gd name="connsiteX7" fmla="*/ 0 w 6401817"/>
                <a:gd name="connsiteY7" fmla="*/ 812796 h 975359"/>
                <a:gd name="connsiteX8" fmla="*/ 0 w 6401817"/>
                <a:gd name="connsiteY8" fmla="*/ 162563 h 97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1817" h="975359">
                  <a:moveTo>
                    <a:pt x="0" y="162563"/>
                  </a:moveTo>
                  <a:cubicBezTo>
                    <a:pt x="0" y="72782"/>
                    <a:pt x="72782" y="0"/>
                    <a:pt x="162563" y="0"/>
                  </a:cubicBezTo>
                  <a:lnTo>
                    <a:pt x="6239254" y="0"/>
                  </a:lnTo>
                  <a:cubicBezTo>
                    <a:pt x="6329035" y="0"/>
                    <a:pt x="6401817" y="72782"/>
                    <a:pt x="6401817" y="162563"/>
                  </a:cubicBezTo>
                  <a:lnTo>
                    <a:pt x="6401817" y="812796"/>
                  </a:lnTo>
                  <a:cubicBezTo>
                    <a:pt x="6401817" y="902577"/>
                    <a:pt x="6329035" y="975359"/>
                    <a:pt x="6239254" y="975359"/>
                  </a:cubicBezTo>
                  <a:lnTo>
                    <a:pt x="162563" y="975359"/>
                  </a:lnTo>
                  <a:cubicBezTo>
                    <a:pt x="72782" y="975359"/>
                    <a:pt x="0" y="902577"/>
                    <a:pt x="0" y="812796"/>
                  </a:cubicBezTo>
                  <a:lnTo>
                    <a:pt x="0" y="162563"/>
                  </a:lnTo>
                  <a:close/>
                </a:path>
              </a:pathLst>
            </a:custGeom>
            <a:solidFill>
              <a:srgbClr val="996633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396136"/>
                <a:satOff val="0"/>
                <a:lumOff val="322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160" tIns="47613" rIns="242160" bIns="47613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u="sng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APPLICATION</a:t>
              </a:r>
              <a:r>
                <a:rPr lang="en-US" sz="1800" kern="1200" dirty="0"/>
                <a:t>:</a:t>
              </a:r>
              <a:br>
                <a:rPr lang="en-US" sz="1800" kern="1200" dirty="0"/>
              </a:br>
              <a:r>
                <a:rPr lang="en-US" sz="1800" kern="1200" dirty="0">
                  <a:solidFill>
                    <a:prstClr val="white"/>
                  </a:solidFill>
                  <a:latin typeface="Bodoni MT" panose="02070603080606020203" pitchFamily="18" charset="0"/>
                  <a:ea typeface="+mn-ea"/>
                  <a:cs typeface="+mn-cs"/>
                </a:rPr>
                <a:t>To </a:t>
              </a:r>
              <a:r>
                <a:rPr lang="en-US" dirty="0">
                  <a:solidFill>
                    <a:prstClr val="white"/>
                  </a:solidFill>
                  <a:latin typeface="Bodoni MT" panose="02070603080606020203" pitchFamily="18" charset="0"/>
                </a:rPr>
                <a:t>affirm that God gives us His rules for our blessing and always keeps His side of the bargain.</a:t>
              </a:r>
              <a:endParaRPr lang="en-US" sz="1800" kern="1200" dirty="0">
                <a:solidFill>
                  <a:prstClr val="white"/>
                </a:solidFill>
                <a:latin typeface="Bodoni MT" panose="020706030806060202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3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5D2107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do you think . . .</a:t>
            </a:r>
            <a:endParaRPr lang="en-US" sz="4800" b="1" dirty="0">
              <a:solidFill>
                <a:srgbClr val="5D2107"/>
              </a:solidFill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29252-F227-4D39-87A7-7A8D6BCC8D23}"/>
              </a:ext>
            </a:extLst>
          </p:cNvPr>
          <p:cNvSpPr/>
          <p:nvPr/>
        </p:nvSpPr>
        <p:spPr>
          <a:xfrm>
            <a:off x="1701210" y="5119577"/>
            <a:ext cx="5862078" cy="1536405"/>
          </a:xfrm>
          <a:custGeom>
            <a:avLst/>
            <a:gdLst>
              <a:gd name="connsiteX0" fmla="*/ 0 w 5862078"/>
              <a:gd name="connsiteY0" fmla="*/ 0 h 1536405"/>
              <a:gd name="connsiteX1" fmla="*/ 468966 w 5862078"/>
              <a:gd name="connsiteY1" fmla="*/ 0 h 1536405"/>
              <a:gd name="connsiteX2" fmla="*/ 1055174 w 5862078"/>
              <a:gd name="connsiteY2" fmla="*/ 0 h 1536405"/>
              <a:gd name="connsiteX3" fmla="*/ 1700003 w 5862078"/>
              <a:gd name="connsiteY3" fmla="*/ 0 h 1536405"/>
              <a:gd name="connsiteX4" fmla="*/ 2227590 w 5862078"/>
              <a:gd name="connsiteY4" fmla="*/ 0 h 1536405"/>
              <a:gd name="connsiteX5" fmla="*/ 2872418 w 5862078"/>
              <a:gd name="connsiteY5" fmla="*/ 0 h 1536405"/>
              <a:gd name="connsiteX6" fmla="*/ 3575868 w 5862078"/>
              <a:gd name="connsiteY6" fmla="*/ 0 h 1536405"/>
              <a:gd name="connsiteX7" fmla="*/ 4220696 w 5862078"/>
              <a:gd name="connsiteY7" fmla="*/ 0 h 1536405"/>
              <a:gd name="connsiteX8" fmla="*/ 4748283 w 5862078"/>
              <a:gd name="connsiteY8" fmla="*/ 0 h 1536405"/>
              <a:gd name="connsiteX9" fmla="*/ 5217249 w 5862078"/>
              <a:gd name="connsiteY9" fmla="*/ 0 h 1536405"/>
              <a:gd name="connsiteX10" fmla="*/ 5862078 w 5862078"/>
              <a:gd name="connsiteY10" fmla="*/ 0 h 1536405"/>
              <a:gd name="connsiteX11" fmla="*/ 5862078 w 5862078"/>
              <a:gd name="connsiteY11" fmla="*/ 542863 h 1536405"/>
              <a:gd name="connsiteX12" fmla="*/ 5862078 w 5862078"/>
              <a:gd name="connsiteY12" fmla="*/ 1008906 h 1536405"/>
              <a:gd name="connsiteX13" fmla="*/ 5862078 w 5862078"/>
              <a:gd name="connsiteY13" fmla="*/ 1536405 h 1536405"/>
              <a:gd name="connsiteX14" fmla="*/ 5451733 w 5862078"/>
              <a:gd name="connsiteY14" fmla="*/ 1536405 h 1536405"/>
              <a:gd name="connsiteX15" fmla="*/ 4982766 w 5862078"/>
              <a:gd name="connsiteY15" fmla="*/ 1536405 h 1536405"/>
              <a:gd name="connsiteX16" fmla="*/ 4337938 w 5862078"/>
              <a:gd name="connsiteY16" fmla="*/ 1536405 h 1536405"/>
              <a:gd name="connsiteX17" fmla="*/ 3810351 w 5862078"/>
              <a:gd name="connsiteY17" fmla="*/ 1536405 h 1536405"/>
              <a:gd name="connsiteX18" fmla="*/ 3400005 w 5862078"/>
              <a:gd name="connsiteY18" fmla="*/ 1536405 h 1536405"/>
              <a:gd name="connsiteX19" fmla="*/ 2989660 w 5862078"/>
              <a:gd name="connsiteY19" fmla="*/ 1536405 h 1536405"/>
              <a:gd name="connsiteX20" fmla="*/ 2286210 w 5862078"/>
              <a:gd name="connsiteY20" fmla="*/ 1536405 h 1536405"/>
              <a:gd name="connsiteX21" fmla="*/ 1582761 w 5862078"/>
              <a:gd name="connsiteY21" fmla="*/ 1536405 h 1536405"/>
              <a:gd name="connsiteX22" fmla="*/ 879312 w 5862078"/>
              <a:gd name="connsiteY22" fmla="*/ 1536405 h 1536405"/>
              <a:gd name="connsiteX23" fmla="*/ 0 w 5862078"/>
              <a:gd name="connsiteY23" fmla="*/ 1536405 h 1536405"/>
              <a:gd name="connsiteX24" fmla="*/ 0 w 5862078"/>
              <a:gd name="connsiteY24" fmla="*/ 1024270 h 1536405"/>
              <a:gd name="connsiteX25" fmla="*/ 0 w 5862078"/>
              <a:gd name="connsiteY25" fmla="*/ 512135 h 1536405"/>
              <a:gd name="connsiteX26" fmla="*/ 0 w 5862078"/>
              <a:gd name="connsiteY26" fmla="*/ 0 h 153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62078" h="1536405" fill="none" extrusionOk="0">
                <a:moveTo>
                  <a:pt x="0" y="0"/>
                </a:moveTo>
                <a:cubicBezTo>
                  <a:pt x="214010" y="-11520"/>
                  <a:pt x="259224" y="36442"/>
                  <a:pt x="468966" y="0"/>
                </a:cubicBezTo>
                <a:cubicBezTo>
                  <a:pt x="678708" y="-36442"/>
                  <a:pt x="815065" y="41916"/>
                  <a:pt x="1055174" y="0"/>
                </a:cubicBezTo>
                <a:cubicBezTo>
                  <a:pt x="1295283" y="-41916"/>
                  <a:pt x="1525509" y="27675"/>
                  <a:pt x="1700003" y="0"/>
                </a:cubicBezTo>
                <a:cubicBezTo>
                  <a:pt x="1874497" y="-27675"/>
                  <a:pt x="2105663" y="21345"/>
                  <a:pt x="2227590" y="0"/>
                </a:cubicBezTo>
                <a:cubicBezTo>
                  <a:pt x="2349517" y="-21345"/>
                  <a:pt x="2608456" y="74670"/>
                  <a:pt x="2872418" y="0"/>
                </a:cubicBezTo>
                <a:cubicBezTo>
                  <a:pt x="3136380" y="-74670"/>
                  <a:pt x="3334762" y="49010"/>
                  <a:pt x="3575868" y="0"/>
                </a:cubicBezTo>
                <a:cubicBezTo>
                  <a:pt x="3816974" y="-49010"/>
                  <a:pt x="4081789" y="26087"/>
                  <a:pt x="4220696" y="0"/>
                </a:cubicBezTo>
                <a:cubicBezTo>
                  <a:pt x="4359603" y="-26087"/>
                  <a:pt x="4573247" y="6400"/>
                  <a:pt x="4748283" y="0"/>
                </a:cubicBezTo>
                <a:cubicBezTo>
                  <a:pt x="4923319" y="-6400"/>
                  <a:pt x="5101554" y="27411"/>
                  <a:pt x="5217249" y="0"/>
                </a:cubicBezTo>
                <a:cubicBezTo>
                  <a:pt x="5332944" y="-27411"/>
                  <a:pt x="5560309" y="43758"/>
                  <a:pt x="5862078" y="0"/>
                </a:cubicBezTo>
                <a:cubicBezTo>
                  <a:pt x="5889112" y="244144"/>
                  <a:pt x="5812120" y="278723"/>
                  <a:pt x="5862078" y="542863"/>
                </a:cubicBezTo>
                <a:cubicBezTo>
                  <a:pt x="5912036" y="807003"/>
                  <a:pt x="5857684" y="830683"/>
                  <a:pt x="5862078" y="1008906"/>
                </a:cubicBezTo>
                <a:cubicBezTo>
                  <a:pt x="5866472" y="1187129"/>
                  <a:pt x="5822990" y="1421128"/>
                  <a:pt x="5862078" y="1536405"/>
                </a:cubicBezTo>
                <a:cubicBezTo>
                  <a:pt x="5663702" y="1541006"/>
                  <a:pt x="5581187" y="1501384"/>
                  <a:pt x="5451733" y="1536405"/>
                </a:cubicBezTo>
                <a:cubicBezTo>
                  <a:pt x="5322279" y="1571426"/>
                  <a:pt x="5110136" y="1487625"/>
                  <a:pt x="4982766" y="1536405"/>
                </a:cubicBezTo>
                <a:cubicBezTo>
                  <a:pt x="4855396" y="1585185"/>
                  <a:pt x="4525001" y="1483477"/>
                  <a:pt x="4337938" y="1536405"/>
                </a:cubicBezTo>
                <a:cubicBezTo>
                  <a:pt x="4150875" y="1589333"/>
                  <a:pt x="4024003" y="1527935"/>
                  <a:pt x="3810351" y="1536405"/>
                </a:cubicBezTo>
                <a:cubicBezTo>
                  <a:pt x="3596699" y="1544875"/>
                  <a:pt x="3527071" y="1491053"/>
                  <a:pt x="3400005" y="1536405"/>
                </a:cubicBezTo>
                <a:cubicBezTo>
                  <a:pt x="3272939" y="1581757"/>
                  <a:pt x="3156434" y="1531979"/>
                  <a:pt x="2989660" y="1536405"/>
                </a:cubicBezTo>
                <a:cubicBezTo>
                  <a:pt x="2822886" y="1540831"/>
                  <a:pt x="2589231" y="1523363"/>
                  <a:pt x="2286210" y="1536405"/>
                </a:cubicBezTo>
                <a:cubicBezTo>
                  <a:pt x="1983189" y="1549447"/>
                  <a:pt x="1801848" y="1529182"/>
                  <a:pt x="1582761" y="1536405"/>
                </a:cubicBezTo>
                <a:cubicBezTo>
                  <a:pt x="1363674" y="1543628"/>
                  <a:pt x="1174509" y="1501217"/>
                  <a:pt x="879312" y="1536405"/>
                </a:cubicBezTo>
                <a:cubicBezTo>
                  <a:pt x="584115" y="1571593"/>
                  <a:pt x="412216" y="1444312"/>
                  <a:pt x="0" y="1536405"/>
                </a:cubicBezTo>
                <a:cubicBezTo>
                  <a:pt x="-36317" y="1355267"/>
                  <a:pt x="53923" y="1225364"/>
                  <a:pt x="0" y="1024270"/>
                </a:cubicBezTo>
                <a:cubicBezTo>
                  <a:pt x="-53923" y="823176"/>
                  <a:pt x="44458" y="722628"/>
                  <a:pt x="0" y="512135"/>
                </a:cubicBezTo>
                <a:cubicBezTo>
                  <a:pt x="-44458" y="301642"/>
                  <a:pt x="17954" y="185763"/>
                  <a:pt x="0" y="0"/>
                </a:cubicBezTo>
                <a:close/>
              </a:path>
              <a:path w="5862078" h="1536405" stroke="0" extrusionOk="0">
                <a:moveTo>
                  <a:pt x="0" y="0"/>
                </a:moveTo>
                <a:cubicBezTo>
                  <a:pt x="296700" y="-76338"/>
                  <a:pt x="476966" y="27356"/>
                  <a:pt x="644829" y="0"/>
                </a:cubicBezTo>
                <a:cubicBezTo>
                  <a:pt x="812692" y="-27356"/>
                  <a:pt x="962803" y="172"/>
                  <a:pt x="1055174" y="0"/>
                </a:cubicBezTo>
                <a:cubicBezTo>
                  <a:pt x="1147545" y="-172"/>
                  <a:pt x="1447560" y="3634"/>
                  <a:pt x="1641382" y="0"/>
                </a:cubicBezTo>
                <a:cubicBezTo>
                  <a:pt x="1835204" y="-3634"/>
                  <a:pt x="1940413" y="39526"/>
                  <a:pt x="2051727" y="0"/>
                </a:cubicBezTo>
                <a:cubicBezTo>
                  <a:pt x="2163041" y="-39526"/>
                  <a:pt x="2529572" y="13393"/>
                  <a:pt x="2696556" y="0"/>
                </a:cubicBezTo>
                <a:cubicBezTo>
                  <a:pt x="2863540" y="-13393"/>
                  <a:pt x="3022984" y="29115"/>
                  <a:pt x="3165522" y="0"/>
                </a:cubicBezTo>
                <a:cubicBezTo>
                  <a:pt x="3308060" y="-29115"/>
                  <a:pt x="3664961" y="19134"/>
                  <a:pt x="3810351" y="0"/>
                </a:cubicBezTo>
                <a:cubicBezTo>
                  <a:pt x="3955741" y="-19134"/>
                  <a:pt x="4050515" y="3489"/>
                  <a:pt x="4220696" y="0"/>
                </a:cubicBezTo>
                <a:cubicBezTo>
                  <a:pt x="4390877" y="-3489"/>
                  <a:pt x="4660415" y="28852"/>
                  <a:pt x="4806904" y="0"/>
                </a:cubicBezTo>
                <a:cubicBezTo>
                  <a:pt x="4953393" y="-28852"/>
                  <a:pt x="5076963" y="14999"/>
                  <a:pt x="5217249" y="0"/>
                </a:cubicBezTo>
                <a:cubicBezTo>
                  <a:pt x="5357536" y="-14999"/>
                  <a:pt x="5604021" y="71343"/>
                  <a:pt x="5862078" y="0"/>
                </a:cubicBezTo>
                <a:cubicBezTo>
                  <a:pt x="5893594" y="224745"/>
                  <a:pt x="5801088" y="381246"/>
                  <a:pt x="5862078" y="512135"/>
                </a:cubicBezTo>
                <a:cubicBezTo>
                  <a:pt x="5923068" y="643024"/>
                  <a:pt x="5846245" y="788469"/>
                  <a:pt x="5862078" y="1054998"/>
                </a:cubicBezTo>
                <a:cubicBezTo>
                  <a:pt x="5877911" y="1321527"/>
                  <a:pt x="5836975" y="1414283"/>
                  <a:pt x="5862078" y="1536405"/>
                </a:cubicBezTo>
                <a:cubicBezTo>
                  <a:pt x="5773867" y="1549814"/>
                  <a:pt x="5553523" y="1518532"/>
                  <a:pt x="5451733" y="1536405"/>
                </a:cubicBezTo>
                <a:cubicBezTo>
                  <a:pt x="5349944" y="1554278"/>
                  <a:pt x="5030576" y="1473456"/>
                  <a:pt x="4924146" y="1536405"/>
                </a:cubicBezTo>
                <a:cubicBezTo>
                  <a:pt x="4817716" y="1599354"/>
                  <a:pt x="4375919" y="1497709"/>
                  <a:pt x="4220696" y="1536405"/>
                </a:cubicBezTo>
                <a:cubicBezTo>
                  <a:pt x="4065473" y="1575101"/>
                  <a:pt x="4003624" y="1489854"/>
                  <a:pt x="3810351" y="1536405"/>
                </a:cubicBezTo>
                <a:cubicBezTo>
                  <a:pt x="3617078" y="1582956"/>
                  <a:pt x="3435118" y="1502258"/>
                  <a:pt x="3282764" y="1536405"/>
                </a:cubicBezTo>
                <a:cubicBezTo>
                  <a:pt x="3130410" y="1570552"/>
                  <a:pt x="2911396" y="1511982"/>
                  <a:pt x="2696556" y="1536405"/>
                </a:cubicBezTo>
                <a:cubicBezTo>
                  <a:pt x="2481716" y="1560828"/>
                  <a:pt x="2201181" y="1476058"/>
                  <a:pt x="1993107" y="1536405"/>
                </a:cubicBezTo>
                <a:cubicBezTo>
                  <a:pt x="1785033" y="1596752"/>
                  <a:pt x="1521501" y="1499896"/>
                  <a:pt x="1348278" y="1536405"/>
                </a:cubicBezTo>
                <a:cubicBezTo>
                  <a:pt x="1175055" y="1572914"/>
                  <a:pt x="955493" y="1490563"/>
                  <a:pt x="703449" y="1536405"/>
                </a:cubicBezTo>
                <a:cubicBezTo>
                  <a:pt x="451405" y="1582247"/>
                  <a:pt x="288190" y="1502554"/>
                  <a:pt x="0" y="1536405"/>
                </a:cubicBezTo>
                <a:cubicBezTo>
                  <a:pt x="-17736" y="1332478"/>
                  <a:pt x="42834" y="1228525"/>
                  <a:pt x="0" y="1054998"/>
                </a:cubicBezTo>
                <a:cubicBezTo>
                  <a:pt x="-42834" y="881471"/>
                  <a:pt x="46755" y="681996"/>
                  <a:pt x="0" y="542863"/>
                </a:cubicBezTo>
                <a:cubicBezTo>
                  <a:pt x="-46755" y="403731"/>
                  <a:pt x="59128" y="110762"/>
                  <a:pt x="0" y="0"/>
                </a:cubicBezTo>
                <a:close/>
              </a:path>
            </a:pathLst>
          </a:custGeom>
          <a:solidFill>
            <a:srgbClr val="DCBA8D"/>
          </a:solidFill>
          <a:ln>
            <a:extLst>
              <a:ext uri="{C807C97D-BFC1-408E-A445-0C87EB9F89A2}">
                <ask:lineSketchStyleProps xmlns:ask="http://schemas.microsoft.com/office/drawing/2018/sketchyshapes" sd="14935589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5D2107"/>
                </a:solidFill>
                <a:latin typeface="Bodoni MT Condensed" panose="02070606080606020203" pitchFamily="18" charset="0"/>
              </a:rPr>
              <a:t>Read the phrase on your index card.  On the back, write what comes to your mind.</a:t>
            </a:r>
          </a:p>
          <a:p>
            <a:pPr algn="ctr"/>
            <a:endParaRPr lang="en-US" sz="3200" dirty="0">
              <a:solidFill>
                <a:srgbClr val="5D2107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501FA-BF7D-27DB-4593-7A580C187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9A576-7C55-36EA-4F62-D7113692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1" y="4637598"/>
            <a:ext cx="8516679" cy="1757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dirty="0">
                <a:solidFill>
                  <a:schemeClr val="tx2"/>
                </a:solidFill>
              </a:rPr>
              <a:t>A contract or agreement between two parties.</a:t>
            </a:r>
            <a:br>
              <a:rPr lang="en-US" sz="3500" dirty="0">
                <a:solidFill>
                  <a:schemeClr val="tx2"/>
                </a:solidFill>
              </a:rPr>
            </a:br>
            <a:r>
              <a:rPr lang="en-US" sz="3500" dirty="0">
                <a:solidFill>
                  <a:schemeClr val="tx2"/>
                </a:solidFill>
              </a:rPr>
              <a:t>Hebrew – </a:t>
            </a:r>
            <a:r>
              <a:rPr lang="en-US" sz="3500" dirty="0" err="1">
                <a:solidFill>
                  <a:schemeClr val="tx2"/>
                </a:solidFill>
              </a:rPr>
              <a:t>berith</a:t>
            </a:r>
            <a:r>
              <a:rPr lang="en-US" sz="3500" dirty="0">
                <a:solidFill>
                  <a:schemeClr val="tx2"/>
                </a:solidFill>
              </a:rPr>
              <a:t> (to cut, cutting)</a:t>
            </a:r>
            <a:br>
              <a:rPr lang="en-US" sz="3500" dirty="0">
                <a:solidFill>
                  <a:schemeClr val="tx2"/>
                </a:solidFill>
              </a:rPr>
            </a:br>
            <a:r>
              <a:rPr lang="en-US" sz="3500" dirty="0">
                <a:solidFill>
                  <a:schemeClr val="tx2"/>
                </a:solidFill>
              </a:rPr>
              <a:t>Greek – </a:t>
            </a:r>
            <a:r>
              <a:rPr lang="en-US" sz="3500" dirty="0" err="1">
                <a:solidFill>
                  <a:schemeClr val="tx2"/>
                </a:solidFill>
              </a:rPr>
              <a:t>diatheke</a:t>
            </a:r>
            <a:r>
              <a:rPr lang="en-US" sz="3500" dirty="0">
                <a:solidFill>
                  <a:schemeClr val="tx2"/>
                </a:solidFill>
              </a:rPr>
              <a:t> (testament)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FBE57-E8B1-85A6-22EE-883F8193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99" b="6216"/>
          <a:stretch/>
        </p:blipFill>
        <p:spPr>
          <a:xfrm>
            <a:off x="20" y="-31600"/>
            <a:ext cx="9143980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0D59E-1353-CF17-A5BE-83E38532A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04" y="3796857"/>
            <a:ext cx="7062673" cy="9676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Covenant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19C6-332E-5E05-1FC4-BA64733F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PowerPlugs Templates for PowerPoint Preview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360BD-F8A5-F0F3-81A8-AC2B201F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DD17A0F-4821-4802-8EF4-96BC11F9F858}" type="slidenum"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0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826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799" y="272902"/>
            <a:ext cx="7772400" cy="1143000"/>
          </a:xfrm>
        </p:spPr>
        <p:txBody>
          <a:bodyPr/>
          <a:lstStyle/>
          <a:p>
            <a:r>
              <a:rPr lang="en-US" sz="4000" b="1" dirty="0">
                <a:latin typeface="Bradley Hand ITC" panose="03070402050302030203" pitchFamily="66" charset="0"/>
              </a:rPr>
              <a:t>God of the covenant – Ex. 20:1-2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70F8B3-2A2C-4D45-B7FA-67EAF8A050E3}"/>
              </a:ext>
            </a:extLst>
          </p:cNvPr>
          <p:cNvSpPr/>
          <p:nvPr/>
        </p:nvSpPr>
        <p:spPr>
          <a:xfrm>
            <a:off x="818607" y="4944140"/>
            <a:ext cx="7554684" cy="1609059"/>
          </a:xfrm>
          <a:custGeom>
            <a:avLst/>
            <a:gdLst>
              <a:gd name="connsiteX0" fmla="*/ 0 w 7554684"/>
              <a:gd name="connsiteY0" fmla="*/ 0 h 1609059"/>
              <a:gd name="connsiteX1" fmla="*/ 732223 w 7554684"/>
              <a:gd name="connsiteY1" fmla="*/ 0 h 1609059"/>
              <a:gd name="connsiteX2" fmla="*/ 1237806 w 7554684"/>
              <a:gd name="connsiteY2" fmla="*/ 0 h 1609059"/>
              <a:gd name="connsiteX3" fmla="*/ 1667842 w 7554684"/>
              <a:gd name="connsiteY3" fmla="*/ 0 h 1609059"/>
              <a:gd name="connsiteX4" fmla="*/ 2324518 w 7554684"/>
              <a:gd name="connsiteY4" fmla="*/ 0 h 1609059"/>
              <a:gd name="connsiteX5" fmla="*/ 3056741 w 7554684"/>
              <a:gd name="connsiteY5" fmla="*/ 0 h 1609059"/>
              <a:gd name="connsiteX6" fmla="*/ 3637871 w 7554684"/>
              <a:gd name="connsiteY6" fmla="*/ 0 h 1609059"/>
              <a:gd name="connsiteX7" fmla="*/ 3992360 w 7554684"/>
              <a:gd name="connsiteY7" fmla="*/ 0 h 1609059"/>
              <a:gd name="connsiteX8" fmla="*/ 4573489 w 7554684"/>
              <a:gd name="connsiteY8" fmla="*/ 0 h 1609059"/>
              <a:gd name="connsiteX9" fmla="*/ 5230166 w 7554684"/>
              <a:gd name="connsiteY9" fmla="*/ 0 h 1609059"/>
              <a:gd name="connsiteX10" fmla="*/ 5735749 w 7554684"/>
              <a:gd name="connsiteY10" fmla="*/ 0 h 1609059"/>
              <a:gd name="connsiteX11" fmla="*/ 6165784 w 7554684"/>
              <a:gd name="connsiteY11" fmla="*/ 0 h 1609059"/>
              <a:gd name="connsiteX12" fmla="*/ 6595820 w 7554684"/>
              <a:gd name="connsiteY12" fmla="*/ 0 h 1609059"/>
              <a:gd name="connsiteX13" fmla="*/ 7554684 w 7554684"/>
              <a:gd name="connsiteY13" fmla="*/ 0 h 1609059"/>
              <a:gd name="connsiteX14" fmla="*/ 7554684 w 7554684"/>
              <a:gd name="connsiteY14" fmla="*/ 520262 h 1609059"/>
              <a:gd name="connsiteX15" fmla="*/ 7554684 w 7554684"/>
              <a:gd name="connsiteY15" fmla="*/ 1008344 h 1609059"/>
              <a:gd name="connsiteX16" fmla="*/ 7554684 w 7554684"/>
              <a:gd name="connsiteY16" fmla="*/ 1609059 h 1609059"/>
              <a:gd name="connsiteX17" fmla="*/ 7124648 w 7554684"/>
              <a:gd name="connsiteY17" fmla="*/ 1609059 h 1609059"/>
              <a:gd name="connsiteX18" fmla="*/ 6543519 w 7554684"/>
              <a:gd name="connsiteY18" fmla="*/ 1609059 h 1609059"/>
              <a:gd name="connsiteX19" fmla="*/ 5886842 w 7554684"/>
              <a:gd name="connsiteY19" fmla="*/ 1609059 h 1609059"/>
              <a:gd name="connsiteX20" fmla="*/ 5381260 w 7554684"/>
              <a:gd name="connsiteY20" fmla="*/ 1609059 h 1609059"/>
              <a:gd name="connsiteX21" fmla="*/ 4800130 w 7554684"/>
              <a:gd name="connsiteY21" fmla="*/ 1609059 h 1609059"/>
              <a:gd name="connsiteX22" fmla="*/ 4219000 w 7554684"/>
              <a:gd name="connsiteY22" fmla="*/ 1609059 h 1609059"/>
              <a:gd name="connsiteX23" fmla="*/ 3637871 w 7554684"/>
              <a:gd name="connsiteY23" fmla="*/ 1609059 h 1609059"/>
              <a:gd name="connsiteX24" fmla="*/ 2981195 w 7554684"/>
              <a:gd name="connsiteY24" fmla="*/ 1609059 h 1609059"/>
              <a:gd name="connsiteX25" fmla="*/ 2324518 w 7554684"/>
              <a:gd name="connsiteY25" fmla="*/ 1609059 h 1609059"/>
              <a:gd name="connsiteX26" fmla="*/ 1818935 w 7554684"/>
              <a:gd name="connsiteY26" fmla="*/ 1609059 h 1609059"/>
              <a:gd name="connsiteX27" fmla="*/ 1237806 w 7554684"/>
              <a:gd name="connsiteY27" fmla="*/ 1609059 h 1609059"/>
              <a:gd name="connsiteX28" fmla="*/ 732223 w 7554684"/>
              <a:gd name="connsiteY28" fmla="*/ 1609059 h 1609059"/>
              <a:gd name="connsiteX29" fmla="*/ 0 w 7554684"/>
              <a:gd name="connsiteY29" fmla="*/ 1609059 h 1609059"/>
              <a:gd name="connsiteX30" fmla="*/ 0 w 7554684"/>
              <a:gd name="connsiteY30" fmla="*/ 1056615 h 1609059"/>
              <a:gd name="connsiteX31" fmla="*/ 0 w 7554684"/>
              <a:gd name="connsiteY31" fmla="*/ 552444 h 1609059"/>
              <a:gd name="connsiteX32" fmla="*/ 0 w 7554684"/>
              <a:gd name="connsiteY32" fmla="*/ 0 h 16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554684" h="1609059" fill="none" extrusionOk="0">
                <a:moveTo>
                  <a:pt x="0" y="0"/>
                </a:moveTo>
                <a:cubicBezTo>
                  <a:pt x="249241" y="-52919"/>
                  <a:pt x="566848" y="26211"/>
                  <a:pt x="732223" y="0"/>
                </a:cubicBezTo>
                <a:cubicBezTo>
                  <a:pt x="897598" y="-26211"/>
                  <a:pt x="1084060" y="28353"/>
                  <a:pt x="1237806" y="0"/>
                </a:cubicBezTo>
                <a:cubicBezTo>
                  <a:pt x="1391552" y="-28353"/>
                  <a:pt x="1492526" y="31675"/>
                  <a:pt x="1667842" y="0"/>
                </a:cubicBezTo>
                <a:cubicBezTo>
                  <a:pt x="1843158" y="-31675"/>
                  <a:pt x="2109096" y="61801"/>
                  <a:pt x="2324518" y="0"/>
                </a:cubicBezTo>
                <a:cubicBezTo>
                  <a:pt x="2539940" y="-61801"/>
                  <a:pt x="2758017" y="22023"/>
                  <a:pt x="3056741" y="0"/>
                </a:cubicBezTo>
                <a:cubicBezTo>
                  <a:pt x="3355465" y="-22023"/>
                  <a:pt x="3407475" y="4028"/>
                  <a:pt x="3637871" y="0"/>
                </a:cubicBezTo>
                <a:cubicBezTo>
                  <a:pt x="3868267" y="-4028"/>
                  <a:pt x="3889755" y="19963"/>
                  <a:pt x="3992360" y="0"/>
                </a:cubicBezTo>
                <a:cubicBezTo>
                  <a:pt x="4094965" y="-19963"/>
                  <a:pt x="4430349" y="36787"/>
                  <a:pt x="4573489" y="0"/>
                </a:cubicBezTo>
                <a:cubicBezTo>
                  <a:pt x="4716629" y="-36787"/>
                  <a:pt x="4905464" y="70862"/>
                  <a:pt x="5230166" y="0"/>
                </a:cubicBezTo>
                <a:cubicBezTo>
                  <a:pt x="5554868" y="-70862"/>
                  <a:pt x="5625743" y="49955"/>
                  <a:pt x="5735749" y="0"/>
                </a:cubicBezTo>
                <a:cubicBezTo>
                  <a:pt x="5845755" y="-49955"/>
                  <a:pt x="5985928" y="11498"/>
                  <a:pt x="6165784" y="0"/>
                </a:cubicBezTo>
                <a:cubicBezTo>
                  <a:pt x="6345640" y="-11498"/>
                  <a:pt x="6384365" y="19125"/>
                  <a:pt x="6595820" y="0"/>
                </a:cubicBezTo>
                <a:cubicBezTo>
                  <a:pt x="6807275" y="-19125"/>
                  <a:pt x="7335780" y="69237"/>
                  <a:pt x="7554684" y="0"/>
                </a:cubicBezTo>
                <a:cubicBezTo>
                  <a:pt x="7586201" y="185943"/>
                  <a:pt x="7537790" y="282441"/>
                  <a:pt x="7554684" y="520262"/>
                </a:cubicBezTo>
                <a:cubicBezTo>
                  <a:pt x="7571578" y="758083"/>
                  <a:pt x="7550568" y="834256"/>
                  <a:pt x="7554684" y="1008344"/>
                </a:cubicBezTo>
                <a:cubicBezTo>
                  <a:pt x="7558800" y="1182432"/>
                  <a:pt x="7483035" y="1443897"/>
                  <a:pt x="7554684" y="1609059"/>
                </a:cubicBezTo>
                <a:cubicBezTo>
                  <a:pt x="7382010" y="1614452"/>
                  <a:pt x="7215062" y="1584059"/>
                  <a:pt x="7124648" y="1609059"/>
                </a:cubicBezTo>
                <a:cubicBezTo>
                  <a:pt x="7034234" y="1634059"/>
                  <a:pt x="6787811" y="1586233"/>
                  <a:pt x="6543519" y="1609059"/>
                </a:cubicBezTo>
                <a:cubicBezTo>
                  <a:pt x="6299227" y="1631885"/>
                  <a:pt x="6153646" y="1581759"/>
                  <a:pt x="5886842" y="1609059"/>
                </a:cubicBezTo>
                <a:cubicBezTo>
                  <a:pt x="5620038" y="1636359"/>
                  <a:pt x="5619168" y="1578569"/>
                  <a:pt x="5381260" y="1609059"/>
                </a:cubicBezTo>
                <a:cubicBezTo>
                  <a:pt x="5143352" y="1639549"/>
                  <a:pt x="4950939" y="1585052"/>
                  <a:pt x="4800130" y="1609059"/>
                </a:cubicBezTo>
                <a:cubicBezTo>
                  <a:pt x="4649321" y="1633066"/>
                  <a:pt x="4348399" y="1584572"/>
                  <a:pt x="4219000" y="1609059"/>
                </a:cubicBezTo>
                <a:cubicBezTo>
                  <a:pt x="4089601" y="1633546"/>
                  <a:pt x="3823600" y="1566797"/>
                  <a:pt x="3637871" y="1609059"/>
                </a:cubicBezTo>
                <a:cubicBezTo>
                  <a:pt x="3452142" y="1651321"/>
                  <a:pt x="3300448" y="1538638"/>
                  <a:pt x="2981195" y="1609059"/>
                </a:cubicBezTo>
                <a:cubicBezTo>
                  <a:pt x="2661942" y="1679480"/>
                  <a:pt x="2636356" y="1531667"/>
                  <a:pt x="2324518" y="1609059"/>
                </a:cubicBezTo>
                <a:cubicBezTo>
                  <a:pt x="2012680" y="1686451"/>
                  <a:pt x="2037030" y="1575495"/>
                  <a:pt x="1818935" y="1609059"/>
                </a:cubicBezTo>
                <a:cubicBezTo>
                  <a:pt x="1600840" y="1642623"/>
                  <a:pt x="1507439" y="1564473"/>
                  <a:pt x="1237806" y="1609059"/>
                </a:cubicBezTo>
                <a:cubicBezTo>
                  <a:pt x="968173" y="1653645"/>
                  <a:pt x="858414" y="1575302"/>
                  <a:pt x="732223" y="1609059"/>
                </a:cubicBezTo>
                <a:cubicBezTo>
                  <a:pt x="606032" y="1642816"/>
                  <a:pt x="323867" y="1605028"/>
                  <a:pt x="0" y="1609059"/>
                </a:cubicBezTo>
                <a:cubicBezTo>
                  <a:pt x="-55879" y="1427586"/>
                  <a:pt x="17494" y="1302722"/>
                  <a:pt x="0" y="1056615"/>
                </a:cubicBezTo>
                <a:cubicBezTo>
                  <a:pt x="-17494" y="810508"/>
                  <a:pt x="45031" y="788197"/>
                  <a:pt x="0" y="552444"/>
                </a:cubicBezTo>
                <a:cubicBezTo>
                  <a:pt x="-45031" y="316691"/>
                  <a:pt x="33769" y="233145"/>
                  <a:pt x="0" y="0"/>
                </a:cubicBezTo>
                <a:close/>
              </a:path>
              <a:path w="7554684" h="1609059" stroke="0" extrusionOk="0">
                <a:moveTo>
                  <a:pt x="0" y="0"/>
                </a:moveTo>
                <a:cubicBezTo>
                  <a:pt x="293032" y="-63009"/>
                  <a:pt x="478849" y="12194"/>
                  <a:pt x="656676" y="0"/>
                </a:cubicBezTo>
                <a:cubicBezTo>
                  <a:pt x="834503" y="-12194"/>
                  <a:pt x="893459" y="19624"/>
                  <a:pt x="1011165" y="0"/>
                </a:cubicBezTo>
                <a:cubicBezTo>
                  <a:pt x="1128871" y="-19624"/>
                  <a:pt x="1369241" y="58641"/>
                  <a:pt x="1592295" y="0"/>
                </a:cubicBezTo>
                <a:cubicBezTo>
                  <a:pt x="1815349" y="-58641"/>
                  <a:pt x="1858112" y="35077"/>
                  <a:pt x="1946784" y="0"/>
                </a:cubicBezTo>
                <a:cubicBezTo>
                  <a:pt x="2035456" y="-35077"/>
                  <a:pt x="2299302" y="37622"/>
                  <a:pt x="2603460" y="0"/>
                </a:cubicBezTo>
                <a:cubicBezTo>
                  <a:pt x="2907618" y="-37622"/>
                  <a:pt x="2830457" y="33446"/>
                  <a:pt x="3033496" y="0"/>
                </a:cubicBezTo>
                <a:cubicBezTo>
                  <a:pt x="3236535" y="-33446"/>
                  <a:pt x="3532536" y="903"/>
                  <a:pt x="3690173" y="0"/>
                </a:cubicBezTo>
                <a:cubicBezTo>
                  <a:pt x="3847810" y="-903"/>
                  <a:pt x="3886111" y="33641"/>
                  <a:pt x="4044662" y="0"/>
                </a:cubicBezTo>
                <a:cubicBezTo>
                  <a:pt x="4203213" y="-33641"/>
                  <a:pt x="4346431" y="68900"/>
                  <a:pt x="4625791" y="0"/>
                </a:cubicBezTo>
                <a:cubicBezTo>
                  <a:pt x="4905151" y="-68900"/>
                  <a:pt x="4908958" y="21710"/>
                  <a:pt x="4980280" y="0"/>
                </a:cubicBezTo>
                <a:cubicBezTo>
                  <a:pt x="5051602" y="-21710"/>
                  <a:pt x="5450355" y="83369"/>
                  <a:pt x="5712503" y="0"/>
                </a:cubicBezTo>
                <a:cubicBezTo>
                  <a:pt x="5974651" y="-83369"/>
                  <a:pt x="6101222" y="59282"/>
                  <a:pt x="6293633" y="0"/>
                </a:cubicBezTo>
                <a:cubicBezTo>
                  <a:pt x="6486044" y="-59282"/>
                  <a:pt x="6805780" y="84715"/>
                  <a:pt x="7025856" y="0"/>
                </a:cubicBezTo>
                <a:cubicBezTo>
                  <a:pt x="7245932" y="-84715"/>
                  <a:pt x="7347594" y="61118"/>
                  <a:pt x="7554684" y="0"/>
                </a:cubicBezTo>
                <a:cubicBezTo>
                  <a:pt x="7599111" y="178475"/>
                  <a:pt x="7500121" y="381596"/>
                  <a:pt x="7554684" y="504172"/>
                </a:cubicBezTo>
                <a:cubicBezTo>
                  <a:pt x="7609247" y="626748"/>
                  <a:pt x="7547816" y="813371"/>
                  <a:pt x="7554684" y="1040525"/>
                </a:cubicBezTo>
                <a:cubicBezTo>
                  <a:pt x="7561552" y="1267679"/>
                  <a:pt x="7528449" y="1424338"/>
                  <a:pt x="7554684" y="1609059"/>
                </a:cubicBezTo>
                <a:cubicBezTo>
                  <a:pt x="7345669" y="1629612"/>
                  <a:pt x="7293725" y="1609038"/>
                  <a:pt x="7049101" y="1609059"/>
                </a:cubicBezTo>
                <a:cubicBezTo>
                  <a:pt x="6804477" y="1609080"/>
                  <a:pt x="6766529" y="1553897"/>
                  <a:pt x="6543519" y="1609059"/>
                </a:cubicBezTo>
                <a:cubicBezTo>
                  <a:pt x="6320509" y="1664221"/>
                  <a:pt x="6169185" y="1564358"/>
                  <a:pt x="5962389" y="1609059"/>
                </a:cubicBezTo>
                <a:cubicBezTo>
                  <a:pt x="5755593" y="1653760"/>
                  <a:pt x="5454965" y="1608824"/>
                  <a:pt x="5230166" y="1609059"/>
                </a:cubicBezTo>
                <a:cubicBezTo>
                  <a:pt x="5005367" y="1609294"/>
                  <a:pt x="4734608" y="1531018"/>
                  <a:pt x="4573489" y="1609059"/>
                </a:cubicBezTo>
                <a:cubicBezTo>
                  <a:pt x="4412370" y="1687100"/>
                  <a:pt x="4230933" y="1547149"/>
                  <a:pt x="3916813" y="1609059"/>
                </a:cubicBezTo>
                <a:cubicBezTo>
                  <a:pt x="3602693" y="1670969"/>
                  <a:pt x="3559601" y="1542916"/>
                  <a:pt x="3335684" y="1609059"/>
                </a:cubicBezTo>
                <a:cubicBezTo>
                  <a:pt x="3111767" y="1675202"/>
                  <a:pt x="3090547" y="1575638"/>
                  <a:pt x="2905648" y="1609059"/>
                </a:cubicBezTo>
                <a:cubicBezTo>
                  <a:pt x="2720749" y="1642480"/>
                  <a:pt x="2533183" y="1527976"/>
                  <a:pt x="2173424" y="1609059"/>
                </a:cubicBezTo>
                <a:cubicBezTo>
                  <a:pt x="1813665" y="1690142"/>
                  <a:pt x="1936699" y="1579592"/>
                  <a:pt x="1743389" y="1609059"/>
                </a:cubicBezTo>
                <a:cubicBezTo>
                  <a:pt x="1550080" y="1638526"/>
                  <a:pt x="1469291" y="1566210"/>
                  <a:pt x="1313353" y="1609059"/>
                </a:cubicBezTo>
                <a:cubicBezTo>
                  <a:pt x="1157415" y="1651908"/>
                  <a:pt x="949511" y="1575659"/>
                  <a:pt x="732223" y="1609059"/>
                </a:cubicBezTo>
                <a:cubicBezTo>
                  <a:pt x="514935" y="1642459"/>
                  <a:pt x="327528" y="1532078"/>
                  <a:pt x="0" y="1609059"/>
                </a:cubicBezTo>
                <a:cubicBezTo>
                  <a:pt x="-2694" y="1444521"/>
                  <a:pt x="10908" y="1244414"/>
                  <a:pt x="0" y="1088797"/>
                </a:cubicBezTo>
                <a:cubicBezTo>
                  <a:pt x="-10908" y="933180"/>
                  <a:pt x="9990" y="708261"/>
                  <a:pt x="0" y="584625"/>
                </a:cubicBezTo>
                <a:cubicBezTo>
                  <a:pt x="-9990" y="460989"/>
                  <a:pt x="57695" y="292202"/>
                  <a:pt x="0" y="0"/>
                </a:cubicBezTo>
                <a:close/>
              </a:path>
            </a:pathLst>
          </a:custGeom>
          <a:solidFill>
            <a:srgbClr val="DCBA8D"/>
          </a:solidFill>
          <a:ln>
            <a:extLst>
              <a:ext uri="{C807C97D-BFC1-408E-A445-0C87EB9F89A2}">
                <ask:lineSketchStyleProps xmlns:ask="http://schemas.microsoft.com/office/drawing/2018/sketchyshapes" sd="14935589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D2107"/>
                </a:solidFill>
                <a:latin typeface="Bodoni MT Condensed" panose="02070606080606020203" pitchFamily="18" charset="0"/>
              </a:rPr>
              <a:t>Finish this sentence . . . “I am the Lord your God, who . . .”</a:t>
            </a:r>
          </a:p>
          <a:p>
            <a:pPr algn="ctr"/>
            <a:endParaRPr lang="en-US" sz="2000" dirty="0">
              <a:solidFill>
                <a:srgbClr val="5D2107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F71CD3-FC14-DE57-26FF-0F6AEA233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421" y="1201478"/>
            <a:ext cx="6071155" cy="34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799" y="272902"/>
            <a:ext cx="7772400" cy="1143000"/>
          </a:xfrm>
        </p:spPr>
        <p:txBody>
          <a:bodyPr/>
          <a:lstStyle/>
          <a:p>
            <a:r>
              <a:rPr lang="en-US" sz="3600" b="1" dirty="0">
                <a:latin typeface="Bradley Hand ITC" panose="03070402050302030203" pitchFamily="66" charset="0"/>
              </a:rPr>
              <a:t>Terms of the Covenant – Ex. 20:3-7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2FD21-20D5-AD2E-7CB8-5183DBC5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0434"/>
          <a:stretch/>
        </p:blipFill>
        <p:spPr>
          <a:xfrm>
            <a:off x="654642" y="1702554"/>
            <a:ext cx="4000672" cy="37868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70F8B3-2A2C-4D45-B7FA-67EAF8A050E3}"/>
              </a:ext>
            </a:extLst>
          </p:cNvPr>
          <p:cNvSpPr/>
          <p:nvPr/>
        </p:nvSpPr>
        <p:spPr>
          <a:xfrm>
            <a:off x="4655314" y="1244010"/>
            <a:ext cx="3863131" cy="5484105"/>
          </a:xfrm>
          <a:custGeom>
            <a:avLst/>
            <a:gdLst>
              <a:gd name="connsiteX0" fmla="*/ 0 w 3863131"/>
              <a:gd name="connsiteY0" fmla="*/ 0 h 5484105"/>
              <a:gd name="connsiteX1" fmla="*/ 629138 w 3863131"/>
              <a:gd name="connsiteY1" fmla="*/ 0 h 5484105"/>
              <a:gd name="connsiteX2" fmla="*/ 1219646 w 3863131"/>
              <a:gd name="connsiteY2" fmla="*/ 0 h 5484105"/>
              <a:gd name="connsiteX3" fmla="*/ 1848784 w 3863131"/>
              <a:gd name="connsiteY3" fmla="*/ 0 h 5484105"/>
              <a:gd name="connsiteX4" fmla="*/ 2400660 w 3863131"/>
              <a:gd name="connsiteY4" fmla="*/ 0 h 5484105"/>
              <a:gd name="connsiteX5" fmla="*/ 2836642 w 3863131"/>
              <a:gd name="connsiteY5" fmla="*/ 0 h 5484105"/>
              <a:gd name="connsiteX6" fmla="*/ 3388518 w 3863131"/>
              <a:gd name="connsiteY6" fmla="*/ 0 h 5484105"/>
              <a:gd name="connsiteX7" fmla="*/ 3863131 w 3863131"/>
              <a:gd name="connsiteY7" fmla="*/ 0 h 5484105"/>
              <a:gd name="connsiteX8" fmla="*/ 3863131 w 3863131"/>
              <a:gd name="connsiteY8" fmla="*/ 493569 h 5484105"/>
              <a:gd name="connsiteX9" fmla="*/ 3863131 w 3863131"/>
              <a:gd name="connsiteY9" fmla="*/ 1096821 h 5484105"/>
              <a:gd name="connsiteX10" fmla="*/ 3863131 w 3863131"/>
              <a:gd name="connsiteY10" fmla="*/ 1590390 h 5484105"/>
              <a:gd name="connsiteX11" fmla="*/ 3863131 w 3863131"/>
              <a:gd name="connsiteY11" fmla="*/ 2248483 h 5484105"/>
              <a:gd name="connsiteX12" fmla="*/ 3863131 w 3863131"/>
              <a:gd name="connsiteY12" fmla="*/ 2742053 h 5484105"/>
              <a:gd name="connsiteX13" fmla="*/ 3863131 w 3863131"/>
              <a:gd name="connsiteY13" fmla="*/ 3125940 h 5484105"/>
              <a:gd name="connsiteX14" fmla="*/ 3863131 w 3863131"/>
              <a:gd name="connsiteY14" fmla="*/ 3619509 h 5484105"/>
              <a:gd name="connsiteX15" fmla="*/ 3863131 w 3863131"/>
              <a:gd name="connsiteY15" fmla="*/ 4058238 h 5484105"/>
              <a:gd name="connsiteX16" fmla="*/ 3863131 w 3863131"/>
              <a:gd name="connsiteY16" fmla="*/ 4606648 h 5484105"/>
              <a:gd name="connsiteX17" fmla="*/ 3863131 w 3863131"/>
              <a:gd name="connsiteY17" fmla="*/ 5484105 h 5484105"/>
              <a:gd name="connsiteX18" fmla="*/ 3233993 w 3863131"/>
              <a:gd name="connsiteY18" fmla="*/ 5484105 h 5484105"/>
              <a:gd name="connsiteX19" fmla="*/ 2682117 w 3863131"/>
              <a:gd name="connsiteY19" fmla="*/ 5484105 h 5484105"/>
              <a:gd name="connsiteX20" fmla="*/ 2130241 w 3863131"/>
              <a:gd name="connsiteY20" fmla="*/ 5484105 h 5484105"/>
              <a:gd name="connsiteX21" fmla="*/ 1578365 w 3863131"/>
              <a:gd name="connsiteY21" fmla="*/ 5484105 h 5484105"/>
              <a:gd name="connsiteX22" fmla="*/ 987858 w 3863131"/>
              <a:gd name="connsiteY22" fmla="*/ 5484105 h 5484105"/>
              <a:gd name="connsiteX23" fmla="*/ 0 w 3863131"/>
              <a:gd name="connsiteY23" fmla="*/ 5484105 h 5484105"/>
              <a:gd name="connsiteX24" fmla="*/ 0 w 3863131"/>
              <a:gd name="connsiteY24" fmla="*/ 4990536 h 5484105"/>
              <a:gd name="connsiteX25" fmla="*/ 0 w 3863131"/>
              <a:gd name="connsiteY25" fmla="*/ 4332443 h 5484105"/>
              <a:gd name="connsiteX26" fmla="*/ 0 w 3863131"/>
              <a:gd name="connsiteY26" fmla="*/ 3729191 h 5484105"/>
              <a:gd name="connsiteX27" fmla="*/ 0 w 3863131"/>
              <a:gd name="connsiteY27" fmla="*/ 3071099 h 5484105"/>
              <a:gd name="connsiteX28" fmla="*/ 0 w 3863131"/>
              <a:gd name="connsiteY28" fmla="*/ 2632370 h 5484105"/>
              <a:gd name="connsiteX29" fmla="*/ 0 w 3863131"/>
              <a:gd name="connsiteY29" fmla="*/ 2193642 h 5484105"/>
              <a:gd name="connsiteX30" fmla="*/ 0 w 3863131"/>
              <a:gd name="connsiteY30" fmla="*/ 1809755 h 5484105"/>
              <a:gd name="connsiteX31" fmla="*/ 0 w 3863131"/>
              <a:gd name="connsiteY31" fmla="*/ 1261344 h 5484105"/>
              <a:gd name="connsiteX32" fmla="*/ 0 w 3863131"/>
              <a:gd name="connsiteY32" fmla="*/ 658093 h 5484105"/>
              <a:gd name="connsiteX33" fmla="*/ 0 w 3863131"/>
              <a:gd name="connsiteY33" fmla="*/ 0 h 548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63131" h="5484105" fill="none" extrusionOk="0">
                <a:moveTo>
                  <a:pt x="0" y="0"/>
                </a:moveTo>
                <a:cubicBezTo>
                  <a:pt x="292617" y="-19217"/>
                  <a:pt x="498931" y="30679"/>
                  <a:pt x="629138" y="0"/>
                </a:cubicBezTo>
                <a:cubicBezTo>
                  <a:pt x="759345" y="-30679"/>
                  <a:pt x="1058186" y="228"/>
                  <a:pt x="1219646" y="0"/>
                </a:cubicBezTo>
                <a:cubicBezTo>
                  <a:pt x="1381106" y="-228"/>
                  <a:pt x="1660016" y="42205"/>
                  <a:pt x="1848784" y="0"/>
                </a:cubicBezTo>
                <a:cubicBezTo>
                  <a:pt x="2037552" y="-42205"/>
                  <a:pt x="2188329" y="27852"/>
                  <a:pt x="2400660" y="0"/>
                </a:cubicBezTo>
                <a:cubicBezTo>
                  <a:pt x="2612991" y="-27852"/>
                  <a:pt x="2726903" y="43949"/>
                  <a:pt x="2836642" y="0"/>
                </a:cubicBezTo>
                <a:cubicBezTo>
                  <a:pt x="2946381" y="-43949"/>
                  <a:pt x="3234092" y="52838"/>
                  <a:pt x="3388518" y="0"/>
                </a:cubicBezTo>
                <a:cubicBezTo>
                  <a:pt x="3542944" y="-52838"/>
                  <a:pt x="3675387" y="53081"/>
                  <a:pt x="3863131" y="0"/>
                </a:cubicBezTo>
                <a:cubicBezTo>
                  <a:pt x="3900591" y="190108"/>
                  <a:pt x="3813752" y="281526"/>
                  <a:pt x="3863131" y="493569"/>
                </a:cubicBezTo>
                <a:cubicBezTo>
                  <a:pt x="3912510" y="705612"/>
                  <a:pt x="3819526" y="854045"/>
                  <a:pt x="3863131" y="1096821"/>
                </a:cubicBezTo>
                <a:cubicBezTo>
                  <a:pt x="3906736" y="1339597"/>
                  <a:pt x="3857140" y="1413753"/>
                  <a:pt x="3863131" y="1590390"/>
                </a:cubicBezTo>
                <a:cubicBezTo>
                  <a:pt x="3869122" y="1767027"/>
                  <a:pt x="3796899" y="2010796"/>
                  <a:pt x="3863131" y="2248483"/>
                </a:cubicBezTo>
                <a:cubicBezTo>
                  <a:pt x="3929363" y="2486170"/>
                  <a:pt x="3813315" y="2561145"/>
                  <a:pt x="3863131" y="2742053"/>
                </a:cubicBezTo>
                <a:cubicBezTo>
                  <a:pt x="3912947" y="2922961"/>
                  <a:pt x="3856331" y="2939033"/>
                  <a:pt x="3863131" y="3125940"/>
                </a:cubicBezTo>
                <a:cubicBezTo>
                  <a:pt x="3869931" y="3312847"/>
                  <a:pt x="3819251" y="3485551"/>
                  <a:pt x="3863131" y="3619509"/>
                </a:cubicBezTo>
                <a:cubicBezTo>
                  <a:pt x="3907011" y="3753467"/>
                  <a:pt x="3829382" y="3868409"/>
                  <a:pt x="3863131" y="4058238"/>
                </a:cubicBezTo>
                <a:cubicBezTo>
                  <a:pt x="3896880" y="4248067"/>
                  <a:pt x="3801412" y="4437890"/>
                  <a:pt x="3863131" y="4606648"/>
                </a:cubicBezTo>
                <a:cubicBezTo>
                  <a:pt x="3924850" y="4775406"/>
                  <a:pt x="3833184" y="5150486"/>
                  <a:pt x="3863131" y="5484105"/>
                </a:cubicBezTo>
                <a:cubicBezTo>
                  <a:pt x="3580458" y="5518144"/>
                  <a:pt x="3414958" y="5456470"/>
                  <a:pt x="3233993" y="5484105"/>
                </a:cubicBezTo>
                <a:cubicBezTo>
                  <a:pt x="3053028" y="5511740"/>
                  <a:pt x="2819348" y="5423550"/>
                  <a:pt x="2682117" y="5484105"/>
                </a:cubicBezTo>
                <a:cubicBezTo>
                  <a:pt x="2544886" y="5544660"/>
                  <a:pt x="2249722" y="5435180"/>
                  <a:pt x="2130241" y="5484105"/>
                </a:cubicBezTo>
                <a:cubicBezTo>
                  <a:pt x="2010760" y="5533030"/>
                  <a:pt x="1732666" y="5465428"/>
                  <a:pt x="1578365" y="5484105"/>
                </a:cubicBezTo>
                <a:cubicBezTo>
                  <a:pt x="1424064" y="5502782"/>
                  <a:pt x="1210473" y="5481147"/>
                  <a:pt x="987858" y="5484105"/>
                </a:cubicBezTo>
                <a:cubicBezTo>
                  <a:pt x="765243" y="5487063"/>
                  <a:pt x="330405" y="5428891"/>
                  <a:pt x="0" y="5484105"/>
                </a:cubicBezTo>
                <a:cubicBezTo>
                  <a:pt x="-38086" y="5276705"/>
                  <a:pt x="38721" y="5215320"/>
                  <a:pt x="0" y="4990536"/>
                </a:cubicBezTo>
                <a:cubicBezTo>
                  <a:pt x="-38721" y="4765752"/>
                  <a:pt x="21678" y="4652058"/>
                  <a:pt x="0" y="4332443"/>
                </a:cubicBezTo>
                <a:cubicBezTo>
                  <a:pt x="-21678" y="4012828"/>
                  <a:pt x="69483" y="3982165"/>
                  <a:pt x="0" y="3729191"/>
                </a:cubicBezTo>
                <a:cubicBezTo>
                  <a:pt x="-69483" y="3476217"/>
                  <a:pt x="6889" y="3260841"/>
                  <a:pt x="0" y="3071099"/>
                </a:cubicBezTo>
                <a:cubicBezTo>
                  <a:pt x="-6889" y="2881357"/>
                  <a:pt x="38172" y="2847717"/>
                  <a:pt x="0" y="2632370"/>
                </a:cubicBezTo>
                <a:cubicBezTo>
                  <a:pt x="-38172" y="2417023"/>
                  <a:pt x="46018" y="2362027"/>
                  <a:pt x="0" y="2193642"/>
                </a:cubicBezTo>
                <a:cubicBezTo>
                  <a:pt x="-46018" y="2025257"/>
                  <a:pt x="24774" y="1928515"/>
                  <a:pt x="0" y="1809755"/>
                </a:cubicBezTo>
                <a:cubicBezTo>
                  <a:pt x="-24774" y="1690995"/>
                  <a:pt x="37369" y="1531655"/>
                  <a:pt x="0" y="1261344"/>
                </a:cubicBezTo>
                <a:cubicBezTo>
                  <a:pt x="-37369" y="991033"/>
                  <a:pt x="38154" y="953884"/>
                  <a:pt x="0" y="658093"/>
                </a:cubicBezTo>
                <a:cubicBezTo>
                  <a:pt x="-38154" y="362302"/>
                  <a:pt x="627" y="222936"/>
                  <a:pt x="0" y="0"/>
                </a:cubicBezTo>
                <a:close/>
              </a:path>
              <a:path w="3863131" h="5484105" stroke="0" extrusionOk="0">
                <a:moveTo>
                  <a:pt x="0" y="0"/>
                </a:moveTo>
                <a:cubicBezTo>
                  <a:pt x="118757" y="-25094"/>
                  <a:pt x="455411" y="34319"/>
                  <a:pt x="590507" y="0"/>
                </a:cubicBezTo>
                <a:cubicBezTo>
                  <a:pt x="725603" y="-34319"/>
                  <a:pt x="901699" y="39957"/>
                  <a:pt x="1026489" y="0"/>
                </a:cubicBezTo>
                <a:cubicBezTo>
                  <a:pt x="1151279" y="-39957"/>
                  <a:pt x="1453922" y="14680"/>
                  <a:pt x="1578365" y="0"/>
                </a:cubicBezTo>
                <a:cubicBezTo>
                  <a:pt x="1702808" y="-14680"/>
                  <a:pt x="1920842" y="27648"/>
                  <a:pt x="2014347" y="0"/>
                </a:cubicBezTo>
                <a:cubicBezTo>
                  <a:pt x="2107852" y="-27648"/>
                  <a:pt x="2332684" y="54232"/>
                  <a:pt x="2604854" y="0"/>
                </a:cubicBezTo>
                <a:cubicBezTo>
                  <a:pt x="2877024" y="-54232"/>
                  <a:pt x="2878837" y="48444"/>
                  <a:pt x="3079467" y="0"/>
                </a:cubicBezTo>
                <a:cubicBezTo>
                  <a:pt x="3280097" y="-48444"/>
                  <a:pt x="3590364" y="33193"/>
                  <a:pt x="3863131" y="0"/>
                </a:cubicBezTo>
                <a:cubicBezTo>
                  <a:pt x="3906582" y="79503"/>
                  <a:pt x="3833074" y="216105"/>
                  <a:pt x="3863131" y="383887"/>
                </a:cubicBezTo>
                <a:cubicBezTo>
                  <a:pt x="3893188" y="551669"/>
                  <a:pt x="3861786" y="635179"/>
                  <a:pt x="3863131" y="767775"/>
                </a:cubicBezTo>
                <a:cubicBezTo>
                  <a:pt x="3864476" y="900371"/>
                  <a:pt x="3816187" y="1167765"/>
                  <a:pt x="3863131" y="1316185"/>
                </a:cubicBezTo>
                <a:cubicBezTo>
                  <a:pt x="3910075" y="1464605"/>
                  <a:pt x="3843020" y="1591145"/>
                  <a:pt x="3863131" y="1700073"/>
                </a:cubicBezTo>
                <a:cubicBezTo>
                  <a:pt x="3883242" y="1809001"/>
                  <a:pt x="3861005" y="2045321"/>
                  <a:pt x="3863131" y="2248483"/>
                </a:cubicBezTo>
                <a:cubicBezTo>
                  <a:pt x="3865257" y="2451645"/>
                  <a:pt x="3844814" y="2629904"/>
                  <a:pt x="3863131" y="2906576"/>
                </a:cubicBezTo>
                <a:cubicBezTo>
                  <a:pt x="3881448" y="3183248"/>
                  <a:pt x="3810546" y="3405910"/>
                  <a:pt x="3863131" y="3564668"/>
                </a:cubicBezTo>
                <a:cubicBezTo>
                  <a:pt x="3915716" y="3723426"/>
                  <a:pt x="3828620" y="3847047"/>
                  <a:pt x="3863131" y="3948556"/>
                </a:cubicBezTo>
                <a:cubicBezTo>
                  <a:pt x="3897642" y="4050065"/>
                  <a:pt x="3855461" y="4345629"/>
                  <a:pt x="3863131" y="4496966"/>
                </a:cubicBezTo>
                <a:cubicBezTo>
                  <a:pt x="3870801" y="4648303"/>
                  <a:pt x="3826023" y="4708612"/>
                  <a:pt x="3863131" y="4880853"/>
                </a:cubicBezTo>
                <a:cubicBezTo>
                  <a:pt x="3900239" y="5053094"/>
                  <a:pt x="3854224" y="5317244"/>
                  <a:pt x="3863131" y="5484105"/>
                </a:cubicBezTo>
                <a:cubicBezTo>
                  <a:pt x="3590727" y="5539844"/>
                  <a:pt x="3366741" y="5419542"/>
                  <a:pt x="3233993" y="5484105"/>
                </a:cubicBezTo>
                <a:cubicBezTo>
                  <a:pt x="3101245" y="5548668"/>
                  <a:pt x="2914218" y="5473146"/>
                  <a:pt x="2682117" y="5484105"/>
                </a:cubicBezTo>
                <a:cubicBezTo>
                  <a:pt x="2450016" y="5495064"/>
                  <a:pt x="2358974" y="5450925"/>
                  <a:pt x="2052978" y="5484105"/>
                </a:cubicBezTo>
                <a:cubicBezTo>
                  <a:pt x="1746982" y="5517285"/>
                  <a:pt x="1664596" y="5443762"/>
                  <a:pt x="1462471" y="5484105"/>
                </a:cubicBezTo>
                <a:cubicBezTo>
                  <a:pt x="1260346" y="5524448"/>
                  <a:pt x="1022924" y="5464061"/>
                  <a:pt x="871964" y="5484105"/>
                </a:cubicBezTo>
                <a:cubicBezTo>
                  <a:pt x="721004" y="5504149"/>
                  <a:pt x="208239" y="5460126"/>
                  <a:pt x="0" y="5484105"/>
                </a:cubicBezTo>
                <a:cubicBezTo>
                  <a:pt x="-33286" y="5368695"/>
                  <a:pt x="3991" y="5196086"/>
                  <a:pt x="0" y="5045377"/>
                </a:cubicBezTo>
                <a:cubicBezTo>
                  <a:pt x="-3991" y="4894668"/>
                  <a:pt x="36797" y="4666822"/>
                  <a:pt x="0" y="4496966"/>
                </a:cubicBezTo>
                <a:cubicBezTo>
                  <a:pt x="-36797" y="4327110"/>
                  <a:pt x="44612" y="4139196"/>
                  <a:pt x="0" y="3948556"/>
                </a:cubicBezTo>
                <a:cubicBezTo>
                  <a:pt x="-44612" y="3757916"/>
                  <a:pt x="29658" y="3716755"/>
                  <a:pt x="0" y="3509827"/>
                </a:cubicBezTo>
                <a:cubicBezTo>
                  <a:pt x="-29658" y="3302899"/>
                  <a:pt x="58832" y="3125166"/>
                  <a:pt x="0" y="3016258"/>
                </a:cubicBezTo>
                <a:cubicBezTo>
                  <a:pt x="-58832" y="2907350"/>
                  <a:pt x="2790" y="2793763"/>
                  <a:pt x="0" y="2577529"/>
                </a:cubicBezTo>
                <a:cubicBezTo>
                  <a:pt x="-2790" y="2361295"/>
                  <a:pt x="527" y="2256279"/>
                  <a:pt x="0" y="2083960"/>
                </a:cubicBezTo>
                <a:cubicBezTo>
                  <a:pt x="-527" y="1911641"/>
                  <a:pt x="46108" y="1858610"/>
                  <a:pt x="0" y="1645232"/>
                </a:cubicBezTo>
                <a:cubicBezTo>
                  <a:pt x="-46108" y="1431854"/>
                  <a:pt x="100" y="1431240"/>
                  <a:pt x="0" y="1261344"/>
                </a:cubicBezTo>
                <a:cubicBezTo>
                  <a:pt x="-100" y="1091448"/>
                  <a:pt x="68916" y="840741"/>
                  <a:pt x="0" y="603252"/>
                </a:cubicBezTo>
                <a:cubicBezTo>
                  <a:pt x="-68916" y="365763"/>
                  <a:pt x="59318" y="241093"/>
                  <a:pt x="0" y="0"/>
                </a:cubicBezTo>
                <a:close/>
              </a:path>
            </a:pathLst>
          </a:custGeom>
          <a:solidFill>
            <a:srgbClr val="DCBA8D"/>
          </a:solidFill>
          <a:ln>
            <a:extLst>
              <a:ext uri="{C807C97D-BFC1-408E-A445-0C87EB9F89A2}">
                <ask:lineSketchStyleProps xmlns:ask="http://schemas.microsoft.com/office/drawing/2018/sketchyshapes" sd="14935589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5D2107"/>
                </a:solidFill>
                <a:latin typeface="Bodoni MT Condensed" panose="02070606080606020203" pitchFamily="18" charset="0"/>
              </a:rPr>
              <a:t>What command did God give regarding worship?</a:t>
            </a:r>
          </a:p>
          <a:p>
            <a:pPr algn="ctr"/>
            <a:endParaRPr lang="en-US" sz="2400" dirty="0">
              <a:solidFill>
                <a:srgbClr val="5D2107"/>
              </a:solidFill>
              <a:latin typeface="Bodoni MT Condensed" panose="02070606080606020203" pitchFamily="18" charset="0"/>
            </a:endParaRPr>
          </a:p>
          <a:p>
            <a:pPr algn="ctr"/>
            <a:r>
              <a:rPr lang="en-US" sz="2400" dirty="0">
                <a:solidFill>
                  <a:srgbClr val="5D2107"/>
                </a:solidFill>
                <a:latin typeface="Bodoni MT Condensed" panose="02070606080606020203" pitchFamily="18" charset="0"/>
              </a:rPr>
              <a:t>Are there subtle ways Christians can put “other gods” before the Lord?</a:t>
            </a:r>
          </a:p>
          <a:p>
            <a:pPr algn="ctr"/>
            <a:endParaRPr lang="en-US" sz="2400" dirty="0">
              <a:solidFill>
                <a:srgbClr val="5D2107"/>
              </a:solidFill>
              <a:latin typeface="Bodoni MT Condensed" panose="02070606080606020203" pitchFamily="18" charset="0"/>
            </a:endParaRPr>
          </a:p>
          <a:p>
            <a:pPr algn="ctr"/>
            <a:r>
              <a:rPr lang="en-US" sz="2400" dirty="0">
                <a:solidFill>
                  <a:srgbClr val="5D2107"/>
                </a:solidFill>
                <a:latin typeface="Bodoni MT Condensed" panose="02070606080606020203" pitchFamily="18" charset="0"/>
              </a:rPr>
              <a:t>Why did God say they should make no images for their worship?</a:t>
            </a:r>
          </a:p>
          <a:p>
            <a:pPr algn="ctr"/>
            <a:endParaRPr lang="en-US" sz="2000" dirty="0">
              <a:solidFill>
                <a:srgbClr val="5D2107"/>
              </a:solidFill>
              <a:latin typeface="Bodoni MT Condensed" panose="02070606080606020203" pitchFamily="18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Bodoni MT Condensed" panose="02070606080606020203" pitchFamily="18" charset="0"/>
              </a:rPr>
              <a:t>We distort God’s holiness when we replace God with representations of God.</a:t>
            </a:r>
          </a:p>
          <a:p>
            <a:pPr algn="ctr"/>
            <a:endParaRPr lang="en-US" sz="2000" dirty="0">
              <a:solidFill>
                <a:srgbClr val="5D2107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562C3A-C2EE-4E32-847F-E88AE295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4117"/>
            <a:ext cx="7772400" cy="11430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3600" b="1" dirty="0">
                <a:solidFill>
                  <a:srgbClr val="5D2107"/>
                </a:solidFill>
                <a:latin typeface="Bradley Hand ITC" panose="03070402050302030203" pitchFamily="66" charset="0"/>
                <a:ea typeface="+mn-ea"/>
                <a:cs typeface="+mn-cs"/>
              </a:rPr>
              <a:t>A Sign of the Covenant – Ex. 20:8-11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B1F8B6-C35C-4F91-8257-E5018D660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725" y="1237495"/>
            <a:ext cx="5220460" cy="2936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21AD96-C008-4822-84AD-FF8F4CD77613}"/>
              </a:ext>
            </a:extLst>
          </p:cNvPr>
          <p:cNvSpPr txBox="1"/>
          <p:nvPr/>
        </p:nvSpPr>
        <p:spPr>
          <a:xfrm>
            <a:off x="931943" y="4247943"/>
            <a:ext cx="7467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badi Extra Light" panose="020B0604020202020204" pitchFamily="34" charset="0"/>
              </a:rPr>
              <a:t>Why did God refer to the Sabbath as a day of rest?</a:t>
            </a:r>
            <a:br>
              <a:rPr lang="en-US" sz="2200" dirty="0">
                <a:latin typeface="Abadi Extra Light" panose="020B0604020202020204" pitchFamily="34" charset="0"/>
              </a:rPr>
            </a:br>
            <a:endParaRPr lang="en-US" sz="2200" dirty="0">
              <a:latin typeface="Abadi Extra Light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badi Extra Light" panose="020B0604020202020204" pitchFamily="34" charset="0"/>
              </a:rPr>
              <a:t>With what did God connect His command to rest on the Sabbath?</a:t>
            </a:r>
            <a:br>
              <a:rPr lang="en-US" sz="2200" dirty="0">
                <a:latin typeface="Abadi Extra Light" panose="020B0604020202020204" pitchFamily="34" charset="0"/>
              </a:rPr>
            </a:br>
            <a:endParaRPr lang="en-US" sz="2200" dirty="0">
              <a:latin typeface="Abadi Extra Light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badi Extra Light" panose="020B0604020202020204" pitchFamily="34" charset="0"/>
              </a:rPr>
              <a:t>How do the first four commandments protect our relationship with God?</a:t>
            </a:r>
          </a:p>
          <a:p>
            <a:endParaRPr lang="en-US" sz="2000" dirty="0"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2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21C14-0024-110A-43D8-05DA597EE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8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31412-57F8-59F5-3DD0-32C668A9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9663B-D146-E94F-2918-EFC555F5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3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dpaper04_iw_13_PowerPlugs_Template_guyx.v17.11.s.potx" id="{6A6F023A-910A-407A-A6C1-5CBA4CA11878}" vid="{139C5C58-5E43-4D29-9808-6BAA6F0D22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Oldpaper04_iw_13_PowerPlugs_Template_guyx.v18.01.s</Template>
  <TotalTime>4092</TotalTime>
  <Words>544</Words>
  <Application>Microsoft Office PowerPoint</Application>
  <PresentationFormat>On-screen Show (4:3)</PresentationFormat>
  <Paragraphs>53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Abadi Extra Light</vt:lpstr>
      <vt:lpstr>Arial</vt:lpstr>
      <vt:lpstr>Bodoni MT</vt:lpstr>
      <vt:lpstr>Bodoni MT Condensed</vt:lpstr>
      <vt:lpstr>Bradley Hand ITC</vt:lpstr>
      <vt:lpstr>Calibri</vt:lpstr>
      <vt:lpstr>Calibri Light</vt:lpstr>
      <vt:lpstr>Impact</vt:lpstr>
      <vt:lpstr>Roboto</vt:lpstr>
      <vt:lpstr>Office Theme</vt:lpstr>
      <vt:lpstr>PowerPoint Presentation</vt:lpstr>
      <vt:lpstr>PowerPoint Presentation</vt:lpstr>
      <vt:lpstr>Today’s Aim</vt:lpstr>
      <vt:lpstr>What do you think . . .</vt:lpstr>
      <vt:lpstr>A contract or agreement between two parties. Hebrew – berith (to cut, cutting) Greek – diatheke (testament)</vt:lpstr>
      <vt:lpstr>God of the covenant – Ex. 20:1-2</vt:lpstr>
      <vt:lpstr>Terms of the Covenant – Ex. 20:3-7</vt:lpstr>
      <vt:lpstr>A Sign of the Covenant – Ex. 20:8-11</vt:lpstr>
      <vt:lpstr>PowerPoint Presentation</vt:lpstr>
      <vt:lpstr>Next Week’s Lesson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Day of Atonement</dc:title>
  <dc:creator>Lisa Wilson</dc:creator>
  <cp:lastModifiedBy>Lisa Wilson</cp:lastModifiedBy>
  <cp:revision>35</cp:revision>
  <dcterms:created xsi:type="dcterms:W3CDTF">2021-09-17T17:32:31Z</dcterms:created>
  <dcterms:modified xsi:type="dcterms:W3CDTF">2022-10-02T03:02:28Z</dcterms:modified>
</cp:coreProperties>
</file>